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13" r:id="rId5"/>
    <p:sldId id="286" r:id="rId6"/>
    <p:sldId id="264" r:id="rId7"/>
    <p:sldId id="265" r:id="rId8"/>
    <p:sldId id="297" r:id="rId9"/>
    <p:sldId id="256" r:id="rId10"/>
    <p:sldId id="298" r:id="rId11"/>
    <p:sldId id="299" r:id="rId12"/>
    <p:sldId id="300" r:id="rId13"/>
    <p:sldId id="312" r:id="rId14"/>
    <p:sldId id="316" r:id="rId15"/>
    <p:sldId id="31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24F81A-753C-4220-8D45-A07D2590D8A2}" v="8" dt="2026-01-26T17:00:05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5231" autoAdjust="0"/>
  </p:normalViewPr>
  <p:slideViewPr>
    <p:cSldViewPr snapToGrid="0">
      <p:cViewPr varScale="1">
        <p:scale>
          <a:sx n="107" d="100"/>
          <a:sy n="107" d="100"/>
        </p:scale>
        <p:origin x="61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field, Dr James E." userId="2a4bbfca-3337-4aca-a3a9-6cdbadd019fb" providerId="ADAL" clId="{D1C7417A-E4A5-4C9A-A20D-00E59652A271}"/>
    <pc:docChg chg="undo custSel addSld delSld modSld sldOrd">
      <pc:chgData name="Schofield, Dr James E." userId="2a4bbfca-3337-4aca-a3a9-6cdbadd019fb" providerId="ADAL" clId="{D1C7417A-E4A5-4C9A-A20D-00E59652A271}" dt="2026-01-13T16:37:18.609" v="1129" actId="20577"/>
      <pc:docMkLst>
        <pc:docMk/>
      </pc:docMkLst>
      <pc:sldChg chg="modSp mod">
        <pc:chgData name="Schofield, Dr James E." userId="2a4bbfca-3337-4aca-a3a9-6cdbadd019fb" providerId="ADAL" clId="{D1C7417A-E4A5-4C9A-A20D-00E59652A271}" dt="2026-01-13T15:30:12.302" v="123" actId="20577"/>
        <pc:sldMkLst>
          <pc:docMk/>
          <pc:sldMk cId="4162092331" sldId="256"/>
        </pc:sldMkLst>
        <pc:spChg chg="mod">
          <ac:chgData name="Schofield, Dr James E." userId="2a4bbfca-3337-4aca-a3a9-6cdbadd019fb" providerId="ADAL" clId="{D1C7417A-E4A5-4C9A-A20D-00E59652A271}" dt="2026-01-13T15:30:12.302" v="123" actId="20577"/>
          <ac:spMkLst>
            <pc:docMk/>
            <pc:sldMk cId="4162092331" sldId="256"/>
            <ac:spMk id="11" creationId="{62A48280-5738-4DF8-8CA5-F02EAFCDC503}"/>
          </ac:spMkLst>
        </pc:spChg>
        <pc:spChg chg="mod">
          <ac:chgData name="Schofield, Dr James E." userId="2a4bbfca-3337-4aca-a3a9-6cdbadd019fb" providerId="ADAL" clId="{D1C7417A-E4A5-4C9A-A20D-00E59652A271}" dt="2026-01-13T15:30:00.776" v="119" actId="1076"/>
          <ac:spMkLst>
            <pc:docMk/>
            <pc:sldMk cId="4162092331" sldId="256"/>
            <ac:spMk id="13" creationId="{35DB789F-72AF-4BA9-BBC4-6EAC25DDD7F6}"/>
          </ac:spMkLst>
        </pc:spChg>
        <pc:picChg chg="mod modCrop">
          <ac:chgData name="Schofield, Dr James E." userId="2a4bbfca-3337-4aca-a3a9-6cdbadd019fb" providerId="ADAL" clId="{D1C7417A-E4A5-4C9A-A20D-00E59652A271}" dt="2026-01-13T15:29:49.067" v="118" actId="1076"/>
          <ac:picMkLst>
            <pc:docMk/>
            <pc:sldMk cId="4162092331" sldId="256"/>
            <ac:picMk id="6" creationId="{97746A41-041D-4E2D-888B-1BB0F97712F6}"/>
          </ac:picMkLst>
        </pc:picChg>
      </pc:sldChg>
      <pc:sldChg chg="addSp modSp mod">
        <pc:chgData name="Schofield, Dr James E." userId="2a4bbfca-3337-4aca-a3a9-6cdbadd019fb" providerId="ADAL" clId="{D1C7417A-E4A5-4C9A-A20D-00E59652A271}" dt="2026-01-13T16:36:20.911" v="1103" actId="207"/>
        <pc:sldMkLst>
          <pc:docMk/>
          <pc:sldMk cId="0" sldId="264"/>
        </pc:sldMkLst>
        <pc:spChg chg="add mod">
          <ac:chgData name="Schofield, Dr James E." userId="2a4bbfca-3337-4aca-a3a9-6cdbadd019fb" providerId="ADAL" clId="{D1C7417A-E4A5-4C9A-A20D-00E59652A271}" dt="2026-01-13T16:36:20.911" v="1103" actId="207"/>
          <ac:spMkLst>
            <pc:docMk/>
            <pc:sldMk cId="0" sldId="264"/>
            <ac:spMk id="2" creationId="{3B9156DA-E0B1-1C61-0277-AEA94AF3C52F}"/>
          </ac:spMkLst>
        </pc:spChg>
      </pc:sldChg>
      <pc:sldChg chg="delSp modSp mod">
        <pc:chgData name="Schofield, Dr James E." userId="2a4bbfca-3337-4aca-a3a9-6cdbadd019fb" providerId="ADAL" clId="{D1C7417A-E4A5-4C9A-A20D-00E59652A271}" dt="2026-01-13T16:36:38.334" v="1107" actId="20577"/>
        <pc:sldMkLst>
          <pc:docMk/>
          <pc:sldMk cId="0" sldId="265"/>
        </pc:sldMkLst>
        <pc:spChg chg="mod">
          <ac:chgData name="Schofield, Dr James E." userId="2a4bbfca-3337-4aca-a3a9-6cdbadd019fb" providerId="ADAL" clId="{D1C7417A-E4A5-4C9A-A20D-00E59652A271}" dt="2026-01-13T16:36:38.334" v="1107" actId="20577"/>
          <ac:spMkLst>
            <pc:docMk/>
            <pc:sldMk cId="0" sldId="265"/>
            <ac:spMk id="6" creationId="{00000000-0000-0000-0000-000000000000}"/>
          </ac:spMkLst>
        </pc:spChg>
      </pc:sldChg>
      <pc:sldChg chg="modSp mod">
        <pc:chgData name="Schofield, Dr James E." userId="2a4bbfca-3337-4aca-a3a9-6cdbadd019fb" providerId="ADAL" clId="{D1C7417A-E4A5-4C9A-A20D-00E59652A271}" dt="2026-01-13T16:34:53.562" v="1009" actId="113"/>
        <pc:sldMkLst>
          <pc:docMk/>
          <pc:sldMk cId="528030086" sldId="297"/>
        </pc:sldMkLst>
        <pc:spChg chg="mod">
          <ac:chgData name="Schofield, Dr James E." userId="2a4bbfca-3337-4aca-a3a9-6cdbadd019fb" providerId="ADAL" clId="{D1C7417A-E4A5-4C9A-A20D-00E59652A271}" dt="2026-01-13T16:34:53.562" v="1009" actId="113"/>
          <ac:spMkLst>
            <pc:docMk/>
            <pc:sldMk cId="528030086" sldId="297"/>
            <ac:spMk id="7" creationId="{53084C46-47DB-410A-B8E3-99B59A9DA9D9}"/>
          </ac:spMkLst>
        </pc:spChg>
      </pc:sldChg>
      <pc:sldChg chg="modSp mod ord">
        <pc:chgData name="Schofield, Dr James E." userId="2a4bbfca-3337-4aca-a3a9-6cdbadd019fb" providerId="ADAL" clId="{D1C7417A-E4A5-4C9A-A20D-00E59652A271}" dt="2026-01-13T16:37:18.609" v="1129" actId="20577"/>
        <pc:sldMkLst>
          <pc:docMk/>
          <pc:sldMk cId="1479947856" sldId="299"/>
        </pc:sldMkLst>
        <pc:spChg chg="mod">
          <ac:chgData name="Schofield, Dr James E." userId="2a4bbfca-3337-4aca-a3a9-6cdbadd019fb" providerId="ADAL" clId="{D1C7417A-E4A5-4C9A-A20D-00E59652A271}" dt="2026-01-13T16:37:18.609" v="1129" actId="20577"/>
          <ac:spMkLst>
            <pc:docMk/>
            <pc:sldMk cId="1479947856" sldId="299"/>
            <ac:spMk id="4" creationId="{F13BFCB0-3A7F-4558-B8CE-49D8D02281BD}"/>
          </ac:spMkLst>
        </pc:spChg>
      </pc:sldChg>
      <pc:sldChg chg="addSp delSp modSp mod ord delAnim modAnim">
        <pc:chgData name="Schofield, Dr James E." userId="2a4bbfca-3337-4aca-a3a9-6cdbadd019fb" providerId="ADAL" clId="{D1C7417A-E4A5-4C9A-A20D-00E59652A271}" dt="2026-01-13T16:11:56.396" v="462"/>
        <pc:sldMkLst>
          <pc:docMk/>
          <pc:sldMk cId="1212442636" sldId="300"/>
        </pc:sldMkLst>
        <pc:picChg chg="add mod">
          <ac:chgData name="Schofield, Dr James E." userId="2a4bbfca-3337-4aca-a3a9-6cdbadd019fb" providerId="ADAL" clId="{D1C7417A-E4A5-4C9A-A20D-00E59652A271}" dt="2026-01-13T15:34:55.033" v="162" actId="1076"/>
          <ac:picMkLst>
            <pc:docMk/>
            <pc:sldMk cId="1212442636" sldId="300"/>
            <ac:picMk id="3" creationId="{9C93D1C2-DE12-3C63-33B3-E35E03C44A69}"/>
          </ac:picMkLst>
        </pc:picChg>
        <pc:picChg chg="add mod">
          <ac:chgData name="Schofield, Dr James E." userId="2a4bbfca-3337-4aca-a3a9-6cdbadd019fb" providerId="ADAL" clId="{D1C7417A-E4A5-4C9A-A20D-00E59652A271}" dt="2026-01-13T15:35:46.608" v="167" actId="1076"/>
          <ac:picMkLst>
            <pc:docMk/>
            <pc:sldMk cId="1212442636" sldId="300"/>
            <ac:picMk id="6" creationId="{7FBDA07C-C10F-470C-A8D9-177BBE039B4D}"/>
          </ac:picMkLst>
        </pc:picChg>
        <pc:picChg chg="add mod">
          <ac:chgData name="Schofield, Dr James E." userId="2a4bbfca-3337-4aca-a3a9-6cdbadd019fb" providerId="ADAL" clId="{D1C7417A-E4A5-4C9A-A20D-00E59652A271}" dt="2026-01-13T15:36:26.329" v="173" actId="1076"/>
          <ac:picMkLst>
            <pc:docMk/>
            <pc:sldMk cId="1212442636" sldId="300"/>
            <ac:picMk id="38" creationId="{2E3B8455-3A4F-6CD8-A00A-EC73E382F9ED}"/>
          </ac:picMkLst>
        </pc:picChg>
        <pc:picChg chg="add mod">
          <ac:chgData name="Schofield, Dr James E." userId="2a4bbfca-3337-4aca-a3a9-6cdbadd019fb" providerId="ADAL" clId="{D1C7417A-E4A5-4C9A-A20D-00E59652A271}" dt="2026-01-13T15:36:59.625" v="178" actId="1076"/>
          <ac:picMkLst>
            <pc:docMk/>
            <pc:sldMk cId="1212442636" sldId="300"/>
            <ac:picMk id="40" creationId="{D5A8AFA7-9EC7-8D4D-63DD-155795628C57}"/>
          </ac:picMkLst>
        </pc:picChg>
        <pc:picChg chg="add mod">
          <ac:chgData name="Schofield, Dr James E." userId="2a4bbfca-3337-4aca-a3a9-6cdbadd019fb" providerId="ADAL" clId="{D1C7417A-E4A5-4C9A-A20D-00E59652A271}" dt="2026-01-13T15:37:23.280" v="183" actId="1076"/>
          <ac:picMkLst>
            <pc:docMk/>
            <pc:sldMk cId="1212442636" sldId="300"/>
            <ac:picMk id="42" creationId="{A78A9726-F251-3EC2-ABB9-3D804E858A19}"/>
          </ac:picMkLst>
        </pc:picChg>
        <pc:picChg chg="add mod">
          <ac:chgData name="Schofield, Dr James E." userId="2a4bbfca-3337-4aca-a3a9-6cdbadd019fb" providerId="ADAL" clId="{D1C7417A-E4A5-4C9A-A20D-00E59652A271}" dt="2026-01-13T15:37:45.206" v="190" actId="1076"/>
          <ac:picMkLst>
            <pc:docMk/>
            <pc:sldMk cId="1212442636" sldId="300"/>
            <ac:picMk id="44" creationId="{C7FECB8C-F313-619A-85B7-C0DE6D6BA50F}"/>
          </ac:picMkLst>
        </pc:picChg>
        <pc:picChg chg="add mod">
          <ac:chgData name="Schofield, Dr James E." userId="2a4bbfca-3337-4aca-a3a9-6cdbadd019fb" providerId="ADAL" clId="{D1C7417A-E4A5-4C9A-A20D-00E59652A271}" dt="2026-01-13T15:38:05.953" v="196" actId="1076"/>
          <ac:picMkLst>
            <pc:docMk/>
            <pc:sldMk cId="1212442636" sldId="300"/>
            <ac:picMk id="46" creationId="{B84C254E-A00A-1A94-E76D-C58C2906440C}"/>
          </ac:picMkLst>
        </pc:picChg>
        <pc:picChg chg="add mod">
          <ac:chgData name="Schofield, Dr James E." userId="2a4bbfca-3337-4aca-a3a9-6cdbadd019fb" providerId="ADAL" clId="{D1C7417A-E4A5-4C9A-A20D-00E59652A271}" dt="2026-01-13T15:38:29.310" v="202" actId="1076"/>
          <ac:picMkLst>
            <pc:docMk/>
            <pc:sldMk cId="1212442636" sldId="300"/>
            <ac:picMk id="48" creationId="{BC09C101-F097-4245-076C-47064FFA6E69}"/>
          </ac:picMkLst>
        </pc:picChg>
        <pc:picChg chg="add mod">
          <ac:chgData name="Schofield, Dr James E." userId="2a4bbfca-3337-4aca-a3a9-6cdbadd019fb" providerId="ADAL" clId="{D1C7417A-E4A5-4C9A-A20D-00E59652A271}" dt="2026-01-13T15:38:44.073" v="207" actId="1076"/>
          <ac:picMkLst>
            <pc:docMk/>
            <pc:sldMk cId="1212442636" sldId="300"/>
            <ac:picMk id="50" creationId="{65F7EF35-07ED-5869-02FC-443FEA1CEA55}"/>
          </ac:picMkLst>
        </pc:picChg>
        <pc:picChg chg="add mod">
          <ac:chgData name="Schofield, Dr James E." userId="2a4bbfca-3337-4aca-a3a9-6cdbadd019fb" providerId="ADAL" clId="{D1C7417A-E4A5-4C9A-A20D-00E59652A271}" dt="2026-01-13T15:39:15.312" v="215" actId="1076"/>
          <ac:picMkLst>
            <pc:docMk/>
            <pc:sldMk cId="1212442636" sldId="300"/>
            <ac:picMk id="52" creationId="{8962A0AB-282B-F695-F64D-146B7452768A}"/>
          </ac:picMkLst>
        </pc:picChg>
        <pc:picChg chg="add mod">
          <ac:chgData name="Schofield, Dr James E." userId="2a4bbfca-3337-4aca-a3a9-6cdbadd019fb" providerId="ADAL" clId="{D1C7417A-E4A5-4C9A-A20D-00E59652A271}" dt="2026-01-13T15:39:32.590" v="221" actId="14100"/>
          <ac:picMkLst>
            <pc:docMk/>
            <pc:sldMk cId="1212442636" sldId="300"/>
            <ac:picMk id="54" creationId="{85A45648-E705-BA23-0F8F-B23CD172EFDB}"/>
          </ac:picMkLst>
        </pc:picChg>
        <pc:picChg chg="add mod">
          <ac:chgData name="Schofield, Dr James E." userId="2a4bbfca-3337-4aca-a3a9-6cdbadd019fb" providerId="ADAL" clId="{D1C7417A-E4A5-4C9A-A20D-00E59652A271}" dt="2026-01-13T15:39:58.576" v="229" actId="1076"/>
          <ac:picMkLst>
            <pc:docMk/>
            <pc:sldMk cId="1212442636" sldId="300"/>
            <ac:picMk id="56" creationId="{56F371FE-5A87-4937-A643-FA91663AEBA3}"/>
          </ac:picMkLst>
        </pc:picChg>
        <pc:picChg chg="add mod">
          <ac:chgData name="Schofield, Dr James E." userId="2a4bbfca-3337-4aca-a3a9-6cdbadd019fb" providerId="ADAL" clId="{D1C7417A-E4A5-4C9A-A20D-00E59652A271}" dt="2026-01-13T15:40:23.208" v="235" actId="1076"/>
          <ac:picMkLst>
            <pc:docMk/>
            <pc:sldMk cId="1212442636" sldId="300"/>
            <ac:picMk id="58" creationId="{C4CEA548-50C3-38C3-1609-EAFB0B12E330}"/>
          </ac:picMkLst>
        </pc:picChg>
        <pc:picChg chg="add mod">
          <ac:chgData name="Schofield, Dr James E." userId="2a4bbfca-3337-4aca-a3a9-6cdbadd019fb" providerId="ADAL" clId="{D1C7417A-E4A5-4C9A-A20D-00E59652A271}" dt="2026-01-13T15:40:46.172" v="241" actId="14100"/>
          <ac:picMkLst>
            <pc:docMk/>
            <pc:sldMk cId="1212442636" sldId="300"/>
            <ac:picMk id="60" creationId="{4DCAA175-783A-E698-6EDE-245BE8D169CA}"/>
          </ac:picMkLst>
        </pc:picChg>
        <pc:picChg chg="add mod">
          <ac:chgData name="Schofield, Dr James E." userId="2a4bbfca-3337-4aca-a3a9-6cdbadd019fb" providerId="ADAL" clId="{D1C7417A-E4A5-4C9A-A20D-00E59652A271}" dt="2026-01-13T15:41:07.345" v="247" actId="14100"/>
          <ac:picMkLst>
            <pc:docMk/>
            <pc:sldMk cId="1212442636" sldId="300"/>
            <ac:picMk id="62" creationId="{00166D74-1F5D-1603-EEF9-56DADA93EC90}"/>
          </ac:picMkLst>
        </pc:picChg>
        <pc:picChg chg="add mod">
          <ac:chgData name="Schofield, Dr James E." userId="2a4bbfca-3337-4aca-a3a9-6cdbadd019fb" providerId="ADAL" clId="{D1C7417A-E4A5-4C9A-A20D-00E59652A271}" dt="2026-01-13T15:41:21.601" v="252" actId="1076"/>
          <ac:picMkLst>
            <pc:docMk/>
            <pc:sldMk cId="1212442636" sldId="300"/>
            <ac:picMk id="64" creationId="{B55E756B-7665-3A2C-B536-05F9B3D76530}"/>
          </ac:picMkLst>
        </pc:picChg>
        <pc:picChg chg="add mod">
          <ac:chgData name="Schofield, Dr James E." userId="2a4bbfca-3337-4aca-a3a9-6cdbadd019fb" providerId="ADAL" clId="{D1C7417A-E4A5-4C9A-A20D-00E59652A271}" dt="2026-01-13T15:41:38.400" v="259" actId="1076"/>
          <ac:picMkLst>
            <pc:docMk/>
            <pc:sldMk cId="1212442636" sldId="300"/>
            <ac:picMk id="66" creationId="{59959168-AFFA-86A9-6C2B-49ECD4C5842E}"/>
          </ac:picMkLst>
        </pc:picChg>
        <pc:picChg chg="add mod">
          <ac:chgData name="Schofield, Dr James E." userId="2a4bbfca-3337-4aca-a3a9-6cdbadd019fb" providerId="ADAL" clId="{D1C7417A-E4A5-4C9A-A20D-00E59652A271}" dt="2026-01-13T15:41:57.544" v="265" actId="14100"/>
          <ac:picMkLst>
            <pc:docMk/>
            <pc:sldMk cId="1212442636" sldId="300"/>
            <ac:picMk id="68" creationId="{78B1FCE9-C666-2DD2-6ABE-1119C3AFF86A}"/>
          </ac:picMkLst>
        </pc:picChg>
        <pc:picChg chg="add mod">
          <ac:chgData name="Schofield, Dr James E." userId="2a4bbfca-3337-4aca-a3a9-6cdbadd019fb" providerId="ADAL" clId="{D1C7417A-E4A5-4C9A-A20D-00E59652A271}" dt="2026-01-13T15:42:10.439" v="270" actId="1076"/>
          <ac:picMkLst>
            <pc:docMk/>
            <pc:sldMk cId="1212442636" sldId="300"/>
            <ac:picMk id="70" creationId="{79DEA310-5C1A-28D9-B132-9412DCD67C31}"/>
          </ac:picMkLst>
        </pc:picChg>
        <pc:picChg chg="add mod">
          <ac:chgData name="Schofield, Dr James E." userId="2a4bbfca-3337-4aca-a3a9-6cdbadd019fb" providerId="ADAL" clId="{D1C7417A-E4A5-4C9A-A20D-00E59652A271}" dt="2026-01-13T15:42:44.465" v="276" actId="14100"/>
          <ac:picMkLst>
            <pc:docMk/>
            <pc:sldMk cId="1212442636" sldId="300"/>
            <ac:picMk id="72" creationId="{CE0A31EC-9BBE-D66A-D370-68D02F64CCDB}"/>
          </ac:picMkLst>
        </pc:picChg>
        <pc:picChg chg="add mod ord">
          <ac:chgData name="Schofield, Dr James E." userId="2a4bbfca-3337-4aca-a3a9-6cdbadd019fb" providerId="ADAL" clId="{D1C7417A-E4A5-4C9A-A20D-00E59652A271}" dt="2026-01-13T16:05:19.439" v="388" actId="1076"/>
          <ac:picMkLst>
            <pc:docMk/>
            <pc:sldMk cId="1212442636" sldId="300"/>
            <ac:picMk id="74" creationId="{891A982D-C4CC-1A4B-4029-22A1E230AB94}"/>
          </ac:picMkLst>
        </pc:picChg>
        <pc:picChg chg="add mod">
          <ac:chgData name="Schofield, Dr James E." userId="2a4bbfca-3337-4aca-a3a9-6cdbadd019fb" providerId="ADAL" clId="{D1C7417A-E4A5-4C9A-A20D-00E59652A271}" dt="2026-01-13T16:05:15.785" v="386" actId="1076"/>
          <ac:picMkLst>
            <pc:docMk/>
            <pc:sldMk cId="1212442636" sldId="300"/>
            <ac:picMk id="76" creationId="{F41D1B46-2813-FD05-F545-46B3C80E7A8B}"/>
          </ac:picMkLst>
        </pc:picChg>
        <pc:picChg chg="add mod">
          <ac:chgData name="Schofield, Dr James E." userId="2a4bbfca-3337-4aca-a3a9-6cdbadd019fb" providerId="ADAL" clId="{D1C7417A-E4A5-4C9A-A20D-00E59652A271}" dt="2026-01-13T16:05:17.484" v="387" actId="1076"/>
          <ac:picMkLst>
            <pc:docMk/>
            <pc:sldMk cId="1212442636" sldId="300"/>
            <ac:picMk id="78" creationId="{438BBDB4-896A-92BF-884A-60E50F0E361D}"/>
          </ac:picMkLst>
        </pc:picChg>
        <pc:picChg chg="add mod">
          <ac:chgData name="Schofield, Dr James E." userId="2a4bbfca-3337-4aca-a3a9-6cdbadd019fb" providerId="ADAL" clId="{D1C7417A-E4A5-4C9A-A20D-00E59652A271}" dt="2026-01-13T16:06:22.218" v="394" actId="14100"/>
          <ac:picMkLst>
            <pc:docMk/>
            <pc:sldMk cId="1212442636" sldId="300"/>
            <ac:picMk id="80" creationId="{E7C47FBF-7F03-251D-F239-55948C1ECFDB}"/>
          </ac:picMkLst>
        </pc:picChg>
        <pc:picChg chg="add mod">
          <ac:chgData name="Schofield, Dr James E." userId="2a4bbfca-3337-4aca-a3a9-6cdbadd019fb" providerId="ADAL" clId="{D1C7417A-E4A5-4C9A-A20D-00E59652A271}" dt="2026-01-13T16:07:39.470" v="404" actId="14100"/>
          <ac:picMkLst>
            <pc:docMk/>
            <pc:sldMk cId="1212442636" sldId="300"/>
            <ac:picMk id="82" creationId="{6108822A-C517-1AE1-EB11-E610FDD8733E}"/>
          </ac:picMkLst>
        </pc:picChg>
        <pc:picChg chg="add mod">
          <ac:chgData name="Schofield, Dr James E." userId="2a4bbfca-3337-4aca-a3a9-6cdbadd019fb" providerId="ADAL" clId="{D1C7417A-E4A5-4C9A-A20D-00E59652A271}" dt="2026-01-13T16:08:33.500" v="415" actId="1076"/>
          <ac:picMkLst>
            <pc:docMk/>
            <pc:sldMk cId="1212442636" sldId="300"/>
            <ac:picMk id="84" creationId="{D0FCF2D6-98A8-D5FE-D258-BF128DB30589}"/>
          </ac:picMkLst>
        </pc:picChg>
        <pc:picChg chg="add mod">
          <ac:chgData name="Schofield, Dr James E." userId="2a4bbfca-3337-4aca-a3a9-6cdbadd019fb" providerId="ADAL" clId="{D1C7417A-E4A5-4C9A-A20D-00E59652A271}" dt="2026-01-13T16:09:21.879" v="426" actId="14100"/>
          <ac:picMkLst>
            <pc:docMk/>
            <pc:sldMk cId="1212442636" sldId="300"/>
            <ac:picMk id="86" creationId="{65930B5F-79B3-331C-42B9-7C2D99D2D745}"/>
          </ac:picMkLst>
        </pc:picChg>
        <pc:picChg chg="add mod">
          <ac:chgData name="Schofield, Dr James E." userId="2a4bbfca-3337-4aca-a3a9-6cdbadd019fb" providerId="ADAL" clId="{D1C7417A-E4A5-4C9A-A20D-00E59652A271}" dt="2026-01-13T16:10:01.197" v="436" actId="14100"/>
          <ac:picMkLst>
            <pc:docMk/>
            <pc:sldMk cId="1212442636" sldId="300"/>
            <ac:picMk id="88" creationId="{5C2CF7E8-C80F-1CAF-AB73-67B93F830E4C}"/>
          </ac:picMkLst>
        </pc:picChg>
        <pc:picChg chg="add mod">
          <ac:chgData name="Schofield, Dr James E." userId="2a4bbfca-3337-4aca-a3a9-6cdbadd019fb" providerId="ADAL" clId="{D1C7417A-E4A5-4C9A-A20D-00E59652A271}" dt="2026-01-13T16:10:43.076" v="446" actId="14100"/>
          <ac:picMkLst>
            <pc:docMk/>
            <pc:sldMk cId="1212442636" sldId="300"/>
            <ac:picMk id="90" creationId="{B9A49D94-3F3B-C3B4-10FD-476A1B2F8F89}"/>
          </ac:picMkLst>
        </pc:picChg>
        <pc:picChg chg="add mod">
          <ac:chgData name="Schofield, Dr James E." userId="2a4bbfca-3337-4aca-a3a9-6cdbadd019fb" providerId="ADAL" clId="{D1C7417A-E4A5-4C9A-A20D-00E59652A271}" dt="2026-01-13T16:11:25.567" v="457" actId="1076"/>
          <ac:picMkLst>
            <pc:docMk/>
            <pc:sldMk cId="1212442636" sldId="300"/>
            <ac:picMk id="92" creationId="{C4106FE1-583A-0D02-B7FD-60750F7B57F2}"/>
          </ac:picMkLst>
        </pc:picChg>
      </pc:sldChg>
      <pc:sldChg chg="modSp mod ord">
        <pc:chgData name="Schofield, Dr James E." userId="2a4bbfca-3337-4aca-a3a9-6cdbadd019fb" providerId="ADAL" clId="{D1C7417A-E4A5-4C9A-A20D-00E59652A271}" dt="2026-01-13T16:13:47.273" v="543" actId="20577"/>
        <pc:sldMkLst>
          <pc:docMk/>
          <pc:sldMk cId="2403691165" sldId="312"/>
        </pc:sldMkLst>
        <pc:spChg chg="mod">
          <ac:chgData name="Schofield, Dr James E." userId="2a4bbfca-3337-4aca-a3a9-6cdbadd019fb" providerId="ADAL" clId="{D1C7417A-E4A5-4C9A-A20D-00E59652A271}" dt="2026-01-13T16:13:47.273" v="543" actId="20577"/>
          <ac:spMkLst>
            <pc:docMk/>
            <pc:sldMk cId="2403691165" sldId="312"/>
            <ac:spMk id="3" creationId="{2227EEA7-6734-40A8-BCEF-807BDD7BF5A9}"/>
          </ac:spMkLst>
        </pc:spChg>
      </pc:sldChg>
      <pc:sldChg chg="addSp delSp modSp new mod">
        <pc:chgData name="Schofield, Dr James E." userId="2a4bbfca-3337-4aca-a3a9-6cdbadd019fb" providerId="ADAL" clId="{D1C7417A-E4A5-4C9A-A20D-00E59652A271}" dt="2026-01-13T16:31:34.133" v="931" actId="20577"/>
        <pc:sldMkLst>
          <pc:docMk/>
          <pc:sldMk cId="4112322025" sldId="313"/>
        </pc:sldMkLst>
        <pc:spChg chg="add mod">
          <ac:chgData name="Schofield, Dr James E." userId="2a4bbfca-3337-4aca-a3a9-6cdbadd019fb" providerId="ADAL" clId="{D1C7417A-E4A5-4C9A-A20D-00E59652A271}" dt="2026-01-13T16:31:34.133" v="931" actId="20577"/>
          <ac:spMkLst>
            <pc:docMk/>
            <pc:sldMk cId="4112322025" sldId="313"/>
            <ac:spMk id="2" creationId="{57E6AC0F-95FD-3913-9990-C36AD2B6E579}"/>
          </ac:spMkLst>
        </pc:spChg>
        <pc:picChg chg="add mod ord modCrop">
          <ac:chgData name="Schofield, Dr James E." userId="2a4bbfca-3337-4aca-a3a9-6cdbadd019fb" providerId="ADAL" clId="{D1C7417A-E4A5-4C9A-A20D-00E59652A271}" dt="2026-01-13T16:28:41.690" v="900" actId="1076"/>
          <ac:picMkLst>
            <pc:docMk/>
            <pc:sldMk cId="4112322025" sldId="313"/>
            <ac:picMk id="4" creationId="{89786347-6988-FE55-B3CC-D6148FFCC67F}"/>
          </ac:picMkLst>
        </pc:picChg>
        <pc:picChg chg="add mod modCrop">
          <ac:chgData name="Schofield, Dr James E." userId="2a4bbfca-3337-4aca-a3a9-6cdbadd019fb" providerId="ADAL" clId="{D1C7417A-E4A5-4C9A-A20D-00E59652A271}" dt="2026-01-13T16:31:00.216" v="926" actId="1076"/>
          <ac:picMkLst>
            <pc:docMk/>
            <pc:sldMk cId="4112322025" sldId="313"/>
            <ac:picMk id="7" creationId="{51B26573-09D8-D61E-4A03-F559E48BA267}"/>
          </ac:picMkLst>
        </pc:picChg>
        <pc:picChg chg="add mod">
          <ac:chgData name="Schofield, Dr James E." userId="2a4bbfca-3337-4aca-a3a9-6cdbadd019fb" providerId="ADAL" clId="{D1C7417A-E4A5-4C9A-A20D-00E59652A271}" dt="2026-01-13T16:30:49.476" v="923" actId="1076"/>
          <ac:picMkLst>
            <pc:docMk/>
            <pc:sldMk cId="4112322025" sldId="313"/>
            <ac:picMk id="9" creationId="{D14F1251-1B59-CA7D-9139-004768370673}"/>
          </ac:picMkLst>
        </pc:picChg>
        <pc:picChg chg="add mod">
          <ac:chgData name="Schofield, Dr James E." userId="2a4bbfca-3337-4aca-a3a9-6cdbadd019fb" providerId="ADAL" clId="{D1C7417A-E4A5-4C9A-A20D-00E59652A271}" dt="2026-01-13T16:31:04.310" v="927" actId="1076"/>
          <ac:picMkLst>
            <pc:docMk/>
            <pc:sldMk cId="4112322025" sldId="313"/>
            <ac:picMk id="11" creationId="{E87A01C6-54DF-5E9A-CDC2-7CC07094E7C0}"/>
          </ac:picMkLst>
        </pc:picChg>
      </pc:sldChg>
    </pc:docChg>
  </pc:docChgLst>
  <pc:docChgLst>
    <pc:chgData clId="Web-{6E24F81A-753C-4220-8D45-A07D2590D8A2}"/>
    <pc:docChg chg="modSld">
      <pc:chgData name="" userId="" providerId="" clId="Web-{6E24F81A-753C-4220-8D45-A07D2590D8A2}" dt="2026-01-26T16:59:43.354" v="0" actId="20577"/>
      <pc:docMkLst>
        <pc:docMk/>
      </pc:docMkLst>
      <pc:sldChg chg="modSp">
        <pc:chgData name="" userId="" providerId="" clId="Web-{6E24F81A-753C-4220-8D45-A07D2590D8A2}" dt="2026-01-26T16:59:43.354" v="0" actId="20577"/>
        <pc:sldMkLst>
          <pc:docMk/>
          <pc:sldMk cId="4112322025" sldId="313"/>
        </pc:sldMkLst>
        <pc:spChg chg="mod">
          <ac:chgData name="" userId="" providerId="" clId="Web-{6E24F81A-753C-4220-8D45-A07D2590D8A2}" dt="2026-01-26T16:59:43.354" v="0" actId="20577"/>
          <ac:spMkLst>
            <pc:docMk/>
            <pc:sldMk cId="4112322025" sldId="313"/>
            <ac:spMk id="2" creationId="{57E6AC0F-95FD-3913-9990-C36AD2B6E579}"/>
          </ac:spMkLst>
        </pc:spChg>
      </pc:sldChg>
    </pc:docChg>
  </pc:docChgLst>
  <pc:docChgLst>
    <pc:chgData name="Vergunst, Jo" userId="S::anp028@abdn.ac.uk::bd8943a5-2f33-4a7e-89b3-7e7d8ce6922c" providerId="AD" clId="Web-{6E24F81A-753C-4220-8D45-A07D2590D8A2}"/>
    <pc:docChg chg="modSld">
      <pc:chgData name="Vergunst, Jo" userId="S::anp028@abdn.ac.uk::bd8943a5-2f33-4a7e-89b3-7e7d8ce6922c" providerId="AD" clId="Web-{6E24F81A-753C-4220-8D45-A07D2590D8A2}" dt="2026-01-26T17:00:05.416" v="2" actId="20577"/>
      <pc:docMkLst>
        <pc:docMk/>
      </pc:docMkLst>
      <pc:sldChg chg="modSp">
        <pc:chgData name="Vergunst, Jo" userId="S::anp028@abdn.ac.uk::bd8943a5-2f33-4a7e-89b3-7e7d8ce6922c" providerId="AD" clId="Web-{6E24F81A-753C-4220-8D45-A07D2590D8A2}" dt="2026-01-26T17:00:05.416" v="2" actId="20577"/>
        <pc:sldMkLst>
          <pc:docMk/>
          <pc:sldMk cId="4112322025" sldId="313"/>
        </pc:sldMkLst>
        <pc:spChg chg="mod">
          <ac:chgData name="Vergunst, Jo" userId="S::anp028@abdn.ac.uk::bd8943a5-2f33-4a7e-89b3-7e7d8ce6922c" providerId="AD" clId="Web-{6E24F81A-753C-4220-8D45-A07D2590D8A2}" dt="2026-01-26T17:00:05.416" v="2" actId="20577"/>
          <ac:spMkLst>
            <pc:docMk/>
            <pc:sldMk cId="4112322025" sldId="313"/>
            <ac:spMk id="2" creationId="{57E6AC0F-95FD-3913-9990-C36AD2B6E5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1A9F5-2D3A-43CC-86CE-5F99B8AD15F0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2A54A-D208-42C4-9FCB-6B2BB23AD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6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2A54A-D208-42C4-9FCB-6B2BB23AD2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1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2FEBA-ED7A-4782-A513-FC0834544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73C4E4-F818-4392-9557-F0F1C6565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7EC12-040F-44F5-9878-619D01BD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4CB0-AE76-40E1-A203-6982AA449400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5687D-FED7-412C-A84A-E227BB696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88169-795C-495E-AF0C-7403E6E1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BC2D-3FCC-488C-8E93-4F98D1231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7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8A65-2A7E-4F3B-9C93-8E3542F2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84DC9C-F37D-4540-804B-E778161EA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0A931-E347-4211-A6EB-D699C906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4CB0-AE76-40E1-A203-6982AA449400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7E252-A1D3-4844-8612-F6DD8726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E45BB-82A0-40C5-BE71-07EF526A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BC2D-3FCC-488C-8E93-4F98D1231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16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F0587A-3576-4D4C-92B5-6E8D4834EA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FFD560-C863-4411-ADC9-60BC31272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75965-05FD-47A1-BD9D-0269763D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4CB0-AE76-40E1-A203-6982AA449400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5E784-3505-4D78-A87B-49061286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98CB6-FBF9-4A35-B361-6CFEC6E1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BC2D-3FCC-488C-8E93-4F98D1231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4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BACDF-B117-4905-B057-0B185A87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E1AE-D2C4-4A1F-9E80-270F825F3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775C0-305B-4D62-866B-D4C0E058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4CB0-AE76-40E1-A203-6982AA449400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57BE1-3C81-44C6-A776-421279DF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F5634-2750-4F82-AD22-6AACCAAF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BC2D-3FCC-488C-8E93-4F98D1231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0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E24C7-D482-487A-9977-B4667E4C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45D2A-5CB2-4D45-9CFE-1EA8A2C99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6D5CF-62B6-4B4A-A824-621FBDC7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4CB0-AE76-40E1-A203-6982AA449400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4B3F-EC0F-4898-A499-E574771A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27CB8-2389-4A37-95B4-72B9BBD8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BC2D-3FCC-488C-8E93-4F98D1231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05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EB400-D551-4804-8923-304945427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2B5E1-34B8-4CFA-A2C1-30644B82E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D0805-AC96-490E-9BD7-BC52C06D9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DA0E6-BEFB-47F9-AD08-EB8134A7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4CB0-AE76-40E1-A203-6982AA449400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68005-D4E2-4ADF-92B8-1D17DF5F3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5C393-CB12-4E2C-864B-D84ACE53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BC2D-3FCC-488C-8E93-4F98D1231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68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A77F-5A33-4C2C-BCAA-B6129EF0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E195F-78F2-4387-B85B-A357AFE0C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9A54B-28C6-4BA6-BC68-FC0251E4A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1C842-0335-4023-BFA9-F0A5E8E08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B16D3F-F239-429B-A8B6-71CB9BED1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F4B8F-5DA3-4006-866F-7600DAD89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4CB0-AE76-40E1-A203-6982AA449400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9F9DA8-15AA-4F6D-B1C3-757CCF5A9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A34290-BD1E-4D61-A5A2-5556D5F7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BC2D-3FCC-488C-8E93-4F98D1231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69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DB5A-0996-43DA-BEB2-5BA6F5489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A7074-DCBF-48E6-B025-6D9C6B1B7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4CB0-AE76-40E1-A203-6982AA449400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B7063-8950-426B-B4CE-BFB97535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9BE24-2EC0-4984-9072-1BE0EF18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BC2D-3FCC-488C-8E93-4F98D1231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91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9506-879B-4B95-BF97-0023C503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4CB0-AE76-40E1-A203-6982AA449400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3C257-CC26-4A0B-BCD0-B5C9E3ED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63161-0492-4F8E-B772-59208FFF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BC2D-3FCC-488C-8E93-4F98D1231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73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5B744-8940-49A5-A616-26B582D1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8C7C-AD39-4330-8561-59666A236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43603-C3C7-48CB-AFC8-2F81ABE8E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2E483-378B-4D18-BEB6-0FA29DDE9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4CB0-AE76-40E1-A203-6982AA449400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DFB07-11AC-4330-AF75-9B9DE836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35499-0292-485E-92C0-EF989E89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BC2D-3FCC-488C-8E93-4F98D1231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2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1F14-0B81-4157-B19B-231E94E4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A53C88-C47C-4137-8C73-33B8412B95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2351E-5064-4072-B855-C46567197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48D85-1A35-4FDF-B2B1-1082A3ED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4CB0-AE76-40E1-A203-6982AA449400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9F961-C6D6-4476-9D08-88AB64284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DF916-7854-42CD-9CC1-888621C0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BC2D-3FCC-488C-8E93-4F98D1231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4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F75C60-8936-4637-BE42-09AF6D9F4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F344D-204B-4F59-8CFB-B8DC47696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77251-B8E6-44B7-A47E-1B556A44C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24CB0-AE76-40E1-A203-6982AA449400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9264E-F6E5-4045-AB3C-DD0C59CBF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B4802-4DB8-48EB-A73D-4733ED06D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2BC2D-3FCC-488C-8E93-4F98D1231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14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eur03.safelinks.protection.outlook.com/?url=https%3A%2F%2Fcreativecommons.org%2Fshare-your-work%2Fcclicenses%2F&amp;data=05%7C02%7Cj.e.schofield%40abdn.ac.uk%7Cd0760d597cad4e0eca2d08de52c0e74e%7C8c2b19ad5f9c49d490773ec3cfc52b3f%7C0%7C0%7C639039185621226046%7CUnknown%7CTWFpbGZsb3d8eyJFbXB0eU1hcGkiOnRydWUsIlYiOiIwLjAuMDAwMCIsIlAiOiJXaW4zMiIsIkFOIjoiTWFpbCIsIldUIjoyfQ%3D%3D%7C0%7C%7C%7C&amp;sdata=n9BEPTjwplV2yg8V0DRyZh5L5UTtjLaeCKs9mKDKhf0%3D&amp;reserved=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"/><Relationship Id="rId3" Type="http://schemas.openxmlformats.org/officeDocument/2006/relationships/image" Target="../media/image24.tif"/><Relationship Id="rId7" Type="http://schemas.openxmlformats.org/officeDocument/2006/relationships/image" Target="../media/image28.tif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tif"/><Relationship Id="rId11" Type="http://schemas.openxmlformats.org/officeDocument/2006/relationships/image" Target="../media/image23.tif"/><Relationship Id="rId5" Type="http://schemas.openxmlformats.org/officeDocument/2006/relationships/image" Target="../media/image22.tif"/><Relationship Id="rId10" Type="http://schemas.openxmlformats.org/officeDocument/2006/relationships/image" Target="../media/image30.tif"/><Relationship Id="rId4" Type="http://schemas.openxmlformats.org/officeDocument/2006/relationships/image" Target="../media/image26.tif"/><Relationship Id="rId9" Type="http://schemas.openxmlformats.org/officeDocument/2006/relationships/image" Target="../media/image21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"/><Relationship Id="rId3" Type="http://schemas.openxmlformats.org/officeDocument/2006/relationships/image" Target="../media/image21.tif"/><Relationship Id="rId7" Type="http://schemas.openxmlformats.org/officeDocument/2006/relationships/image" Target="../media/image25.tif"/><Relationship Id="rId12" Type="http://schemas.openxmlformats.org/officeDocument/2006/relationships/image" Target="../media/image30.t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if"/><Relationship Id="rId11" Type="http://schemas.openxmlformats.org/officeDocument/2006/relationships/image" Target="../media/image29.tif"/><Relationship Id="rId5" Type="http://schemas.openxmlformats.org/officeDocument/2006/relationships/image" Target="../media/image23.tif"/><Relationship Id="rId10" Type="http://schemas.openxmlformats.org/officeDocument/2006/relationships/image" Target="../media/image28.tif"/><Relationship Id="rId4" Type="http://schemas.openxmlformats.org/officeDocument/2006/relationships/image" Target="../media/image22.tif"/><Relationship Id="rId9" Type="http://schemas.openxmlformats.org/officeDocument/2006/relationships/image" Target="../media/image27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89786347-6988-FE55-B3CC-D6148FFCC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0" r="5324" b="1417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E6AC0F-95FD-3913-9990-C36AD2B6E579}"/>
              </a:ext>
            </a:extLst>
          </p:cNvPr>
          <p:cNvSpPr txBox="1"/>
          <p:nvPr/>
        </p:nvSpPr>
        <p:spPr>
          <a:xfrm>
            <a:off x="0" y="0"/>
            <a:ext cx="12192000" cy="353943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/>
              <a:t>A Treescapes Curriculum: Activities for learning with local trees and woods</a:t>
            </a:r>
          </a:p>
          <a:p>
            <a:endParaRPr lang="en-GB" dirty="0"/>
          </a:p>
          <a:p>
            <a:pPr algn="ctr"/>
            <a:r>
              <a:rPr lang="en-GB" sz="2800" dirty="0"/>
              <a:t>Pollen analysis: palynologist for the day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Grace Banks, Elizabeth Curtis, Ed Schofield, Colin Shepherd &amp; Jo Vergunst</a:t>
            </a:r>
          </a:p>
          <a:p>
            <a:pPr algn="ctr"/>
            <a:endParaRPr lang="en-GB" sz="2000" dirty="0"/>
          </a:p>
          <a:p>
            <a:pPr algn="ctr"/>
            <a:r>
              <a:rPr lang="en-GB" dirty="0"/>
              <a:t>This resource is distributed under a Creative Commons licence </a:t>
            </a:r>
            <a:r>
              <a:rPr lang="en-GB" u="sng" dirty="0">
                <a:hlinkClick r:id="rId4"/>
              </a:rPr>
              <a:t>CC BY-NC-ND</a:t>
            </a:r>
            <a:r>
              <a:rPr lang="en-GB" dirty="0"/>
              <a:t>.</a:t>
            </a:r>
          </a:p>
          <a:p>
            <a:pPr algn="ctr"/>
            <a:endParaRPr lang="en-GB" sz="2000" dirty="0"/>
          </a:p>
        </p:txBody>
      </p:sp>
      <p:pic>
        <p:nvPicPr>
          <p:cNvPr id="7" name="Picture 6" descr="A tree with roots and text&#10;&#10;AI-generated content may be incorrect.">
            <a:extLst>
              <a:ext uri="{FF2B5EF4-FFF2-40B4-BE49-F238E27FC236}">
                <a16:creationId xmlns:a16="http://schemas.microsoft.com/office/drawing/2014/main" id="{51B26573-09D8-D61E-4A03-F559E48BA2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6" r="16269"/>
          <a:stretch>
            <a:fillRect/>
          </a:stretch>
        </p:blipFill>
        <p:spPr>
          <a:xfrm>
            <a:off x="10953203" y="4558430"/>
            <a:ext cx="886204" cy="943398"/>
          </a:xfrm>
          <a:prstGeom prst="rect">
            <a:avLst/>
          </a:prstGeom>
        </p:spPr>
      </p:pic>
      <p:pic>
        <p:nvPicPr>
          <p:cNvPr id="9" name="Picture 8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D14F1251-1B59-CA7D-9139-004768370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11" y="3870635"/>
            <a:ext cx="1336296" cy="366625"/>
          </a:xfrm>
          <a:prstGeom prst="rect">
            <a:avLst/>
          </a:prstGeom>
          <a:noFill/>
        </p:spPr>
      </p:pic>
      <p:pic>
        <p:nvPicPr>
          <p:cNvPr id="11" name="Picture 10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87A01C6-54DF-5E9A-CDC2-7CC07094E7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09" y="5822998"/>
            <a:ext cx="1838188" cy="54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2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27EEA7-6734-40A8-BCEF-807BDD7BF5A9}"/>
              </a:ext>
            </a:extLst>
          </p:cNvPr>
          <p:cNvSpPr txBox="1"/>
          <p:nvPr/>
        </p:nvSpPr>
        <p:spPr>
          <a:xfrm>
            <a:off x="865823" y="1011466"/>
            <a:ext cx="10987087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dirty="0"/>
          </a:p>
          <a:p>
            <a:r>
              <a:rPr lang="en-GB" sz="3200" b="1" dirty="0"/>
              <a:t>Analysis</a:t>
            </a:r>
          </a:p>
          <a:p>
            <a:r>
              <a:rPr lang="en-GB" sz="3200" dirty="0"/>
              <a:t>Add up the numbers of pollen grains and plot a bar chart.</a:t>
            </a:r>
          </a:p>
          <a:p>
            <a:endParaRPr lang="en-GB" sz="3200" dirty="0"/>
          </a:p>
          <a:p>
            <a:r>
              <a:rPr lang="en-GB" sz="3200" b="1" dirty="0"/>
              <a:t>Reconstruction</a:t>
            </a:r>
          </a:p>
          <a:p>
            <a:r>
              <a:rPr lang="en-GB" sz="3200" dirty="0"/>
              <a:t>Looking at your chart – the </a:t>
            </a:r>
            <a:r>
              <a:rPr lang="en-GB" sz="3200" b="1" dirty="0"/>
              <a:t>data</a:t>
            </a:r>
            <a:r>
              <a:rPr lang="en-GB" sz="3200" dirty="0"/>
              <a:t> – what do you think the landscape might have looked like in the past?</a:t>
            </a:r>
          </a:p>
          <a:p>
            <a:endParaRPr lang="en-GB" sz="3200" dirty="0"/>
          </a:p>
          <a:p>
            <a:r>
              <a:rPr lang="en-GB" sz="3200" dirty="0"/>
              <a:t>Draw the landscape as it appeared in the past. </a:t>
            </a:r>
          </a:p>
        </p:txBody>
      </p:sp>
    </p:spTree>
    <p:extLst>
      <p:ext uri="{BB962C8B-B14F-4D97-AF65-F5344CB8AC3E}">
        <p14:creationId xmlns:p14="http://schemas.microsoft.com/office/powerpoint/2010/main" val="2403691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ABAA-4285-8216-A742-B6846A83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Note for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EAF6A-9782-E391-9C88-0DC6DA920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The next slide is a count sheet for the pollen grain counting activity. You can print off copies for your class.  </a:t>
            </a:r>
          </a:p>
        </p:txBody>
      </p:sp>
    </p:spTree>
    <p:extLst>
      <p:ext uri="{BB962C8B-B14F-4D97-AF65-F5344CB8AC3E}">
        <p14:creationId xmlns:p14="http://schemas.microsoft.com/office/powerpoint/2010/main" val="382027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7E5C9-79D2-3312-A3C4-E699DDEC7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599EF6-1568-3FBD-478B-0B0F02CE5A35}"/>
              </a:ext>
            </a:extLst>
          </p:cNvPr>
          <p:cNvSpPr txBox="1"/>
          <p:nvPr/>
        </p:nvSpPr>
        <p:spPr>
          <a:xfrm>
            <a:off x="-659751" y="361919"/>
            <a:ext cx="577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Pollen count sheet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A18FC-B6BD-23FD-5279-ADCEFDD56237}"/>
              </a:ext>
            </a:extLst>
          </p:cNvPr>
          <p:cNvSpPr txBox="1"/>
          <p:nvPr/>
        </p:nvSpPr>
        <p:spPr>
          <a:xfrm>
            <a:off x="5036489" y="454251"/>
            <a:ext cx="6561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Name:</a:t>
            </a:r>
            <a:r>
              <a:rPr lang="en-GB" dirty="0"/>
              <a:t>    _____________________________________________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B34FEE-70C5-65BA-0950-602472F4D4F0}"/>
              </a:ext>
            </a:extLst>
          </p:cNvPr>
          <p:cNvSpPr txBox="1"/>
          <p:nvPr/>
        </p:nvSpPr>
        <p:spPr>
          <a:xfrm>
            <a:off x="396791" y="1156063"/>
            <a:ext cx="121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65473-2F29-095B-0672-23B094F63E86}"/>
              </a:ext>
            </a:extLst>
          </p:cNvPr>
          <p:cNvSpPr txBox="1"/>
          <p:nvPr/>
        </p:nvSpPr>
        <p:spPr>
          <a:xfrm>
            <a:off x="2718916" y="1154430"/>
            <a:ext cx="11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Birch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2CC7F0-A118-44B3-BC3A-D56D571647D1}"/>
              </a:ext>
            </a:extLst>
          </p:cNvPr>
          <p:cNvSpPr txBox="1"/>
          <p:nvPr/>
        </p:nvSpPr>
        <p:spPr>
          <a:xfrm>
            <a:off x="4780918" y="1154430"/>
            <a:ext cx="157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FB7FCB-3F92-60DA-9840-D33148088ECB}"/>
              </a:ext>
            </a:extLst>
          </p:cNvPr>
          <p:cNvSpPr txBox="1"/>
          <p:nvPr/>
        </p:nvSpPr>
        <p:spPr>
          <a:xfrm>
            <a:off x="7128477" y="1154430"/>
            <a:ext cx="147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Hazel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7E129F-2048-ECC4-D4CE-671A428BE1F4}"/>
              </a:ext>
            </a:extLst>
          </p:cNvPr>
          <p:cNvSpPr txBox="1"/>
          <p:nvPr/>
        </p:nvSpPr>
        <p:spPr>
          <a:xfrm>
            <a:off x="9466281" y="1154430"/>
            <a:ext cx="147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Heather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84C48-8188-F700-B367-7C360BF75367}"/>
              </a:ext>
            </a:extLst>
          </p:cNvPr>
          <p:cNvSpPr txBox="1"/>
          <p:nvPr/>
        </p:nvSpPr>
        <p:spPr>
          <a:xfrm>
            <a:off x="536596" y="3771900"/>
            <a:ext cx="910388" cy="376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Grass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19314C-0F71-34CB-8039-B4A0E32E5C0C}"/>
              </a:ext>
            </a:extLst>
          </p:cNvPr>
          <p:cNvSpPr txBox="1"/>
          <p:nvPr/>
        </p:nvSpPr>
        <p:spPr>
          <a:xfrm>
            <a:off x="2750951" y="3771900"/>
            <a:ext cx="104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Oak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5A75B6-1013-3954-8E95-A17257D86C5B}"/>
              </a:ext>
            </a:extLst>
          </p:cNvPr>
          <p:cNvSpPr txBox="1"/>
          <p:nvPr/>
        </p:nvSpPr>
        <p:spPr>
          <a:xfrm>
            <a:off x="5160386" y="3771900"/>
            <a:ext cx="144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Scots 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F9FB3A-2109-E163-F70D-FB80B457E347}"/>
              </a:ext>
            </a:extLst>
          </p:cNvPr>
          <p:cNvSpPr txBox="1"/>
          <p:nvPr/>
        </p:nvSpPr>
        <p:spPr>
          <a:xfrm>
            <a:off x="7340494" y="3771900"/>
            <a:ext cx="128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Plantain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243111-A4B9-A83F-E513-9CB65298D662}"/>
              </a:ext>
            </a:extLst>
          </p:cNvPr>
          <p:cNvSpPr txBox="1"/>
          <p:nvPr/>
        </p:nvSpPr>
        <p:spPr>
          <a:xfrm>
            <a:off x="9595070" y="3778704"/>
            <a:ext cx="1147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Sedge</a:t>
            </a:r>
          </a:p>
        </p:txBody>
      </p:sp>
      <p:pic>
        <p:nvPicPr>
          <p:cNvPr id="25" name="Picture 24" descr="A close up of a crystal&#10;&#10;AI-generated content may be incorrect.">
            <a:extLst>
              <a:ext uri="{FF2B5EF4-FFF2-40B4-BE49-F238E27FC236}">
                <a16:creationId xmlns:a16="http://schemas.microsoft.com/office/drawing/2014/main" id="{4E36E2F3-DF21-F86E-DA7E-D37008433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6" t="15594" r="25528" b="21822"/>
          <a:stretch>
            <a:fillRect/>
          </a:stretch>
        </p:blipFill>
        <p:spPr>
          <a:xfrm>
            <a:off x="398447" y="1611570"/>
            <a:ext cx="2163659" cy="1992511"/>
          </a:xfrm>
          <a:prstGeom prst="rect">
            <a:avLst/>
          </a:prstGeom>
        </p:spPr>
      </p:pic>
      <p:pic>
        <p:nvPicPr>
          <p:cNvPr id="27" name="Picture 26" descr="A close-up of a cell&#10;&#10;AI-generated content may be incorrect.">
            <a:extLst>
              <a:ext uri="{FF2B5EF4-FFF2-40B4-BE49-F238E27FC236}">
                <a16:creationId xmlns:a16="http://schemas.microsoft.com/office/drawing/2014/main" id="{5C025A0B-B492-0432-8A0E-468EF2E45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18114" r="18079" b="17479"/>
          <a:stretch>
            <a:fillRect/>
          </a:stretch>
        </p:blipFill>
        <p:spPr>
          <a:xfrm>
            <a:off x="2725719" y="1611570"/>
            <a:ext cx="2218263" cy="1992511"/>
          </a:xfrm>
          <a:prstGeom prst="rect">
            <a:avLst/>
          </a:prstGeom>
        </p:spPr>
      </p:pic>
      <p:pic>
        <p:nvPicPr>
          <p:cNvPr id="29" name="Picture 28" descr="A close up of a cell&#10;&#10;AI-generated content may be incorrect.">
            <a:extLst>
              <a:ext uri="{FF2B5EF4-FFF2-40B4-BE49-F238E27FC236}">
                <a16:creationId xmlns:a16="http://schemas.microsoft.com/office/drawing/2014/main" id="{950CD781-E487-E51A-D800-5424AA990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7" t="15063" r="23185" b="18490"/>
          <a:stretch>
            <a:fillRect/>
          </a:stretch>
        </p:blipFill>
        <p:spPr>
          <a:xfrm>
            <a:off x="5123998" y="1611570"/>
            <a:ext cx="2088973" cy="1992511"/>
          </a:xfrm>
          <a:prstGeom prst="rect">
            <a:avLst/>
          </a:prstGeom>
        </p:spPr>
      </p:pic>
      <p:pic>
        <p:nvPicPr>
          <p:cNvPr id="31" name="Picture 30" descr="A close-up of a cell&#10;&#10;AI-generated content may be incorrect.">
            <a:extLst>
              <a:ext uri="{FF2B5EF4-FFF2-40B4-BE49-F238E27FC236}">
                <a16:creationId xmlns:a16="http://schemas.microsoft.com/office/drawing/2014/main" id="{D0CD9541-03E0-2907-4F40-58F0E1616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1" t="16797" r="16008" b="17587"/>
          <a:stretch>
            <a:fillRect/>
          </a:stretch>
        </p:blipFill>
        <p:spPr>
          <a:xfrm>
            <a:off x="7333318" y="1611570"/>
            <a:ext cx="2022360" cy="1992511"/>
          </a:xfrm>
          <a:prstGeom prst="rect">
            <a:avLst/>
          </a:prstGeom>
        </p:spPr>
      </p:pic>
      <p:pic>
        <p:nvPicPr>
          <p:cNvPr id="33" name="Picture 32" descr="A close up of a cell&#10;&#10;AI-generated content may be incorrect.">
            <a:extLst>
              <a:ext uri="{FF2B5EF4-FFF2-40B4-BE49-F238E27FC236}">
                <a16:creationId xmlns:a16="http://schemas.microsoft.com/office/drawing/2014/main" id="{FAD3D349-7EF9-9E7E-281E-1AD44636CA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14337" r="19263" b="16443"/>
          <a:stretch>
            <a:fillRect/>
          </a:stretch>
        </p:blipFill>
        <p:spPr>
          <a:xfrm>
            <a:off x="9466281" y="1611570"/>
            <a:ext cx="2200425" cy="1992511"/>
          </a:xfrm>
          <a:prstGeom prst="rect">
            <a:avLst/>
          </a:prstGeom>
        </p:spPr>
      </p:pic>
      <p:pic>
        <p:nvPicPr>
          <p:cNvPr id="35" name="Picture 34" descr="A close-up of a cell&#10;&#10;AI-generated content may be incorrect.">
            <a:extLst>
              <a:ext uri="{FF2B5EF4-FFF2-40B4-BE49-F238E27FC236}">
                <a16:creationId xmlns:a16="http://schemas.microsoft.com/office/drawing/2014/main" id="{B7E2D54B-8950-C512-A776-F3C62C853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17116" r="20342" b="17037"/>
          <a:stretch>
            <a:fillRect/>
          </a:stretch>
        </p:blipFill>
        <p:spPr>
          <a:xfrm>
            <a:off x="398447" y="4141233"/>
            <a:ext cx="2163659" cy="2019548"/>
          </a:xfrm>
          <a:prstGeom prst="rect">
            <a:avLst/>
          </a:prstGeom>
        </p:spPr>
      </p:pic>
      <p:pic>
        <p:nvPicPr>
          <p:cNvPr id="37" name="Picture 36" descr="A close up of a cell&#10;&#10;AI-generated content may be incorrect.">
            <a:extLst>
              <a:ext uri="{FF2B5EF4-FFF2-40B4-BE49-F238E27FC236}">
                <a16:creationId xmlns:a16="http://schemas.microsoft.com/office/drawing/2014/main" id="{0D7CD0BC-0A5E-E0E7-6211-F032BDE2A1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1" t="11359" r="21942" b="20956"/>
          <a:stretch>
            <a:fillRect/>
          </a:stretch>
        </p:blipFill>
        <p:spPr>
          <a:xfrm>
            <a:off x="2716861" y="4141232"/>
            <a:ext cx="2226728" cy="2019548"/>
          </a:xfrm>
          <a:prstGeom prst="rect">
            <a:avLst/>
          </a:prstGeom>
        </p:spPr>
      </p:pic>
      <p:pic>
        <p:nvPicPr>
          <p:cNvPr id="39" name="Picture 38" descr="A close-up of a cell&#10;&#10;AI-generated content may be incorrect.">
            <a:extLst>
              <a:ext uri="{FF2B5EF4-FFF2-40B4-BE49-F238E27FC236}">
                <a16:creationId xmlns:a16="http://schemas.microsoft.com/office/drawing/2014/main" id="{99E08517-B408-2D5F-EF0F-FEF46C53BB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12821" r="18650" b="14534"/>
          <a:stretch>
            <a:fillRect/>
          </a:stretch>
        </p:blipFill>
        <p:spPr>
          <a:xfrm>
            <a:off x="5103107" y="4141232"/>
            <a:ext cx="2163659" cy="2063748"/>
          </a:xfrm>
          <a:prstGeom prst="rect">
            <a:avLst/>
          </a:prstGeom>
        </p:spPr>
      </p:pic>
      <p:pic>
        <p:nvPicPr>
          <p:cNvPr id="41" name="Picture 40" descr="A close-up of a cell&#10;&#10;AI-generated content may be incorrect.">
            <a:extLst>
              <a:ext uri="{FF2B5EF4-FFF2-40B4-BE49-F238E27FC236}">
                <a16:creationId xmlns:a16="http://schemas.microsoft.com/office/drawing/2014/main" id="{D4374E94-645A-D432-B9E0-94AB988F35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7" t="22780" r="24898" b="26177"/>
          <a:stretch>
            <a:fillRect/>
          </a:stretch>
        </p:blipFill>
        <p:spPr>
          <a:xfrm>
            <a:off x="7348607" y="4141231"/>
            <a:ext cx="2200424" cy="2061746"/>
          </a:xfrm>
          <a:prstGeom prst="rect">
            <a:avLst/>
          </a:prstGeom>
        </p:spPr>
      </p:pic>
      <p:pic>
        <p:nvPicPr>
          <p:cNvPr id="43" name="Picture 42" descr="A close up of a cell&#10;&#10;AI-generated content may be incorrect.">
            <a:extLst>
              <a:ext uri="{FF2B5EF4-FFF2-40B4-BE49-F238E27FC236}">
                <a16:creationId xmlns:a16="http://schemas.microsoft.com/office/drawing/2014/main" id="{30FD60B5-F25F-2E9D-4420-979A1EE6DF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6" t="13178" r="19608" b="19561"/>
          <a:stretch>
            <a:fillRect/>
          </a:stretch>
        </p:blipFill>
        <p:spPr>
          <a:xfrm>
            <a:off x="9630872" y="4141231"/>
            <a:ext cx="2024532" cy="207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untain, outdoor, nature, hill&#10;&#10;Description automatically generated">
            <a:extLst>
              <a:ext uri="{FF2B5EF4-FFF2-40B4-BE49-F238E27FC236}">
                <a16:creationId xmlns:a16="http://schemas.microsoft.com/office/drawing/2014/main" id="{DF054442-4199-4E9D-B7BB-CDD3964A4F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53099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5" name="Picture 4" descr="A picture containing grass, outdoor, field, nature&#10;&#10;Description automatically generated">
            <a:extLst>
              <a:ext uri="{FF2B5EF4-FFF2-40B4-BE49-F238E27FC236}">
                <a16:creationId xmlns:a16="http://schemas.microsoft.com/office/drawing/2014/main" id="{06D8DDC4-2FC3-47D7-84C4-132B5B3876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2727"/>
            <a:ext cx="9144000" cy="373527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29A1F7-BB80-4C2B-9917-BF2916D71120}"/>
              </a:ext>
            </a:extLst>
          </p:cNvPr>
          <p:cNvSpPr txBox="1"/>
          <p:nvPr/>
        </p:nvSpPr>
        <p:spPr>
          <a:xfrm>
            <a:off x="9409815" y="733246"/>
            <a:ext cx="257307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Pollen grains carried by the wind may land in lakes and on peat bogs, where they may become  </a:t>
            </a:r>
            <a:r>
              <a:rPr lang="en-GB" sz="2800" b="1" dirty="0"/>
              <a:t>fossilised.</a:t>
            </a:r>
          </a:p>
          <a:p>
            <a:pPr algn="ctr"/>
            <a:endParaRPr lang="en-GB" sz="2800" b="1" dirty="0"/>
          </a:p>
          <a:p>
            <a:pPr algn="ctr"/>
            <a:r>
              <a:rPr lang="en-GB" sz="2800" dirty="0"/>
              <a:t>These are </a:t>
            </a:r>
            <a:r>
              <a:rPr lang="en-GB" sz="2800" b="1" dirty="0"/>
              <a:t>wet</a:t>
            </a:r>
            <a:r>
              <a:rPr lang="en-GB" sz="2800" dirty="0"/>
              <a:t> and </a:t>
            </a:r>
            <a:r>
              <a:rPr lang="en-GB" sz="2800" b="1" dirty="0"/>
              <a:t>acidic</a:t>
            </a:r>
            <a:r>
              <a:rPr lang="en-GB" sz="2800" dirty="0"/>
              <a:t> environments. </a:t>
            </a:r>
          </a:p>
          <a:p>
            <a:pPr algn="ctr"/>
            <a:endParaRPr lang="en-GB" sz="2800" b="1" dirty="0"/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7170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st 2008 032.JPG"/>
          <p:cNvPicPr>
            <a:picLocks noChangeAspect="1"/>
          </p:cNvPicPr>
          <p:nvPr/>
        </p:nvPicPr>
        <p:blipFill rotWithShape="1">
          <a:blip r:embed="rId2" cstate="screen"/>
          <a:srcRect l="25857" r="14195"/>
          <a:stretch/>
        </p:blipFill>
        <p:spPr>
          <a:xfrm>
            <a:off x="9108558" y="5316"/>
            <a:ext cx="308344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056_Ø70 cleaned s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03" y="0"/>
            <a:ext cx="9144001" cy="685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9156DA-E0B1-1C61-0277-AEA94AF3C52F}"/>
              </a:ext>
            </a:extLst>
          </p:cNvPr>
          <p:cNvSpPr txBox="1"/>
          <p:nvPr/>
        </p:nvSpPr>
        <p:spPr>
          <a:xfrm>
            <a:off x="2658980" y="192505"/>
            <a:ext cx="7086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Samples can be collected by digging a soil pit.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5680" y="64788"/>
            <a:ext cx="4485616" cy="6728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049_Ø70 Russian 5 to 55 cm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6372959" y="1545778"/>
            <a:ext cx="6728423" cy="3896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62795" y="302848"/>
            <a:ext cx="220486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If the soil profile is very deep and peaty, we can use a ‘Russian corer’ (see left) to collect a sample.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ndoor, wall, worktable&#10;&#10;Description automatically generated">
            <a:extLst>
              <a:ext uri="{FF2B5EF4-FFF2-40B4-BE49-F238E27FC236}">
                <a16:creationId xmlns:a16="http://schemas.microsoft.com/office/drawing/2014/main" id="{662CA99F-A5F7-4288-8DC6-0A9E76A1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55785" y="855784"/>
            <a:ext cx="6846277" cy="513470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F4C7C2F1-519F-4E43-8AD4-576C73E25E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774" y="2070293"/>
            <a:ext cx="7043226" cy="477598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 descr="A picture containing person, wall, hand, cosmetic&#10;&#10;Description automatically generated">
            <a:extLst>
              <a:ext uri="{FF2B5EF4-FFF2-40B4-BE49-F238E27FC236}">
                <a16:creationId xmlns:a16="http://schemas.microsoft.com/office/drawing/2014/main" id="{B74AE496-3EE4-47A6-9D57-FD95A46152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44256" y="2012598"/>
            <a:ext cx="6858000" cy="280935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084C46-47DB-410A-B8E3-99B59A9DA9D9}"/>
              </a:ext>
            </a:extLst>
          </p:cNvPr>
          <p:cNvSpPr txBox="1"/>
          <p:nvPr/>
        </p:nvSpPr>
        <p:spPr>
          <a:xfrm>
            <a:off x="5600007" y="244455"/>
            <a:ext cx="3303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Pollen samples are prepared in a laboratory.</a:t>
            </a:r>
          </a:p>
        </p:txBody>
      </p:sp>
    </p:spTree>
    <p:extLst>
      <p:ext uri="{BB962C8B-B14F-4D97-AF65-F5344CB8AC3E}">
        <p14:creationId xmlns:p14="http://schemas.microsoft.com/office/powerpoint/2010/main" val="52803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roscope 003.jpg">
            <a:extLst>
              <a:ext uri="{FF2B5EF4-FFF2-40B4-BE49-F238E27FC236}">
                <a16:creationId xmlns:a16="http://schemas.microsoft.com/office/drawing/2014/main" id="{DCC9CA62-CBB6-4648-96CB-3ED5272B62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"/>
            <a:ext cx="5109210" cy="6812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chillea type x600.JPG">
            <a:extLst>
              <a:ext uri="{FF2B5EF4-FFF2-40B4-BE49-F238E27FC236}">
                <a16:creationId xmlns:a16="http://schemas.microsoft.com/office/drawing/2014/main" id="{97746A41-041D-4E2D-888B-1BB0F97712F6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 t="6251" b="5111"/>
          <a:stretch>
            <a:fillRect/>
          </a:stretch>
        </p:blipFill>
        <p:spPr>
          <a:xfrm>
            <a:off x="5582668" y="991303"/>
            <a:ext cx="3065746" cy="2717413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picture containing nature&#10;&#10;Description automatically generated">
            <a:extLst>
              <a:ext uri="{FF2B5EF4-FFF2-40B4-BE49-F238E27FC236}">
                <a16:creationId xmlns:a16="http://schemas.microsoft.com/office/drawing/2014/main" id="{C7BE01D5-A61B-4B08-B40D-1A21A93E84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8415" y="991304"/>
            <a:ext cx="3272800" cy="271741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476599-FDBD-4843-B2E7-C4E98FD919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2668" y="3708717"/>
            <a:ext cx="3065746" cy="287410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 descr="A close-up of a coin&#10;&#10;Description automatically generated with medium confidence">
            <a:extLst>
              <a:ext uri="{FF2B5EF4-FFF2-40B4-BE49-F238E27FC236}">
                <a16:creationId xmlns:a16="http://schemas.microsoft.com/office/drawing/2014/main" id="{DCC0D2CA-EA7F-4E99-B1E7-AAB8850395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8414" y="3708717"/>
            <a:ext cx="3272800" cy="287410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D7FB84-3759-444B-A15D-AF5E38D05752}"/>
              </a:ext>
            </a:extLst>
          </p:cNvPr>
          <p:cNvSpPr txBox="1"/>
          <p:nvPr/>
        </p:nvSpPr>
        <p:spPr>
          <a:xfrm>
            <a:off x="5390707" y="244549"/>
            <a:ext cx="653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 </a:t>
            </a:r>
            <a:r>
              <a:rPr lang="en-GB" sz="2400" b="1" dirty="0"/>
              <a:t>microscope</a:t>
            </a:r>
            <a:r>
              <a:rPr lang="en-GB" sz="2400" dirty="0"/>
              <a:t> is used to identify the pollen grains.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08BE0-BDAD-460F-AA72-957B7CFC1040}"/>
              </a:ext>
            </a:extLst>
          </p:cNvPr>
          <p:cNvSpPr txBox="1"/>
          <p:nvPr/>
        </p:nvSpPr>
        <p:spPr>
          <a:xfrm>
            <a:off x="5699051" y="3817088"/>
            <a:ext cx="180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Grass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A48280-5738-4DF8-8CA5-F02EAFCDC503}"/>
              </a:ext>
            </a:extLst>
          </p:cNvPr>
          <p:cNvSpPr txBox="1"/>
          <p:nvPr/>
        </p:nvSpPr>
        <p:spPr>
          <a:xfrm>
            <a:off x="8764797" y="3865411"/>
            <a:ext cx="222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Sorrel / dock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D71366-C3E4-4D82-AA36-D1E77375F412}"/>
              </a:ext>
            </a:extLst>
          </p:cNvPr>
          <p:cNvSpPr txBox="1"/>
          <p:nvPr/>
        </p:nvSpPr>
        <p:spPr>
          <a:xfrm>
            <a:off x="8764797" y="3247052"/>
            <a:ext cx="202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Harebell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DB789F-72AF-4BA9-BBC4-6EAC25DDD7F6}"/>
              </a:ext>
            </a:extLst>
          </p:cNvPr>
          <p:cNvSpPr txBox="1"/>
          <p:nvPr/>
        </p:nvSpPr>
        <p:spPr>
          <a:xfrm>
            <a:off x="5699051" y="3232904"/>
            <a:ext cx="163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Daisy</a:t>
            </a:r>
          </a:p>
        </p:txBody>
      </p:sp>
    </p:spTree>
    <p:extLst>
      <p:ext uri="{BB962C8B-B14F-4D97-AF65-F5344CB8AC3E}">
        <p14:creationId xmlns:p14="http://schemas.microsoft.com/office/powerpoint/2010/main" val="416209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94CBDC9D-07E5-4458-912F-4C9B4DE963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1" y="0"/>
            <a:ext cx="9144000" cy="6858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06589E-6E59-4446-85A9-69FB816478F8}"/>
              </a:ext>
            </a:extLst>
          </p:cNvPr>
          <p:cNvSpPr txBox="1"/>
          <p:nvPr/>
        </p:nvSpPr>
        <p:spPr>
          <a:xfrm>
            <a:off x="233917" y="320457"/>
            <a:ext cx="26368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pollen samples provide us with a ‘time machine’ to </a:t>
            </a:r>
            <a:r>
              <a:rPr lang="en-GB" sz="2800" b="1" dirty="0"/>
              <a:t>reconstruct</a:t>
            </a:r>
            <a:r>
              <a:rPr lang="en-GB" sz="2800" dirty="0"/>
              <a:t> the vegetation as it looked in the past.</a:t>
            </a:r>
          </a:p>
        </p:txBody>
      </p:sp>
    </p:spTree>
    <p:extLst>
      <p:ext uri="{BB962C8B-B14F-4D97-AF65-F5344CB8AC3E}">
        <p14:creationId xmlns:p14="http://schemas.microsoft.com/office/powerpoint/2010/main" val="384821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croscope 003.jpg">
            <a:extLst>
              <a:ext uri="{FF2B5EF4-FFF2-40B4-BE49-F238E27FC236}">
                <a16:creationId xmlns:a16="http://schemas.microsoft.com/office/drawing/2014/main" id="{FFB567F7-ACA4-4601-BF99-D5AE1BE8AF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168" y="373284"/>
            <a:ext cx="4583573" cy="6111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3BFCB0-3A7F-4558-B8CE-49D8D02281BD}"/>
              </a:ext>
            </a:extLst>
          </p:cNvPr>
          <p:cNvSpPr txBox="1"/>
          <p:nvPr/>
        </p:nvSpPr>
        <p:spPr>
          <a:xfrm>
            <a:off x="647644" y="928975"/>
            <a:ext cx="49892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Let’s investigate</a:t>
            </a:r>
          </a:p>
          <a:p>
            <a:pPr algn="ctr"/>
            <a:endParaRPr lang="en-GB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/>
              <a:t>Identify and count the different pollen grains as they move under the microscope.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7994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1B22F7E8-A6EA-47C8-89FA-F3DF532C1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101" y="185136"/>
            <a:ext cx="2783798" cy="208784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 descr="A close-up of a cell&#10;&#10;AI-generated content may be incorrect.">
            <a:extLst>
              <a:ext uri="{FF2B5EF4-FFF2-40B4-BE49-F238E27FC236}">
                <a16:creationId xmlns:a16="http://schemas.microsoft.com/office/drawing/2014/main" id="{9C93D1C2-DE12-3C63-33B3-E35E03C44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62" y="2670175"/>
            <a:ext cx="4410075" cy="3541224"/>
          </a:xfrm>
          <a:prstGeom prst="rect">
            <a:avLst/>
          </a:prstGeom>
        </p:spPr>
      </p:pic>
      <p:pic>
        <p:nvPicPr>
          <p:cNvPr id="6" name="Picture 5" descr="A close-up of a cell&#10;&#10;AI-generated content may be incorrect.">
            <a:extLst>
              <a:ext uri="{FF2B5EF4-FFF2-40B4-BE49-F238E27FC236}">
                <a16:creationId xmlns:a16="http://schemas.microsoft.com/office/drawing/2014/main" id="{7FBDA07C-C10F-470C-A8D9-177BBE039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11" y="2670175"/>
            <a:ext cx="3914775" cy="3457575"/>
          </a:xfrm>
          <a:prstGeom prst="rect">
            <a:avLst/>
          </a:prstGeom>
        </p:spPr>
      </p:pic>
      <p:pic>
        <p:nvPicPr>
          <p:cNvPr id="38" name="Picture 37" descr="A close up of a cell&#10;&#10;AI-generated content may be incorrect.">
            <a:extLst>
              <a:ext uri="{FF2B5EF4-FFF2-40B4-BE49-F238E27FC236}">
                <a16:creationId xmlns:a16="http://schemas.microsoft.com/office/drawing/2014/main" id="{2E3B8455-3A4F-6CD8-A00A-EC73E382F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44" y="2670174"/>
            <a:ext cx="3846142" cy="3457576"/>
          </a:xfrm>
          <a:prstGeom prst="rect">
            <a:avLst/>
          </a:prstGeom>
        </p:spPr>
      </p:pic>
      <p:pic>
        <p:nvPicPr>
          <p:cNvPr id="40" name="Picture 39" descr="A close-up of a cell&#10;&#10;AI-generated content may be incorrect.">
            <a:extLst>
              <a:ext uri="{FF2B5EF4-FFF2-40B4-BE49-F238E27FC236}">
                <a16:creationId xmlns:a16="http://schemas.microsoft.com/office/drawing/2014/main" id="{D5A8AFA7-9EC7-8D4D-63DD-155795628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60" y="2696674"/>
            <a:ext cx="4029075" cy="3514725"/>
          </a:xfrm>
          <a:prstGeom prst="rect">
            <a:avLst/>
          </a:prstGeom>
        </p:spPr>
      </p:pic>
      <p:pic>
        <p:nvPicPr>
          <p:cNvPr id="42" name="Picture 41" descr="A close-up of a cell&#10;&#10;AI-generated content may be incorrect.">
            <a:extLst>
              <a:ext uri="{FF2B5EF4-FFF2-40B4-BE49-F238E27FC236}">
                <a16:creationId xmlns:a16="http://schemas.microsoft.com/office/drawing/2014/main" id="{A78A9726-F251-3EC2-ABB9-3D804E858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60" y="2670173"/>
            <a:ext cx="3914775" cy="3457575"/>
          </a:xfrm>
          <a:prstGeom prst="rect">
            <a:avLst/>
          </a:prstGeom>
        </p:spPr>
      </p:pic>
      <p:pic>
        <p:nvPicPr>
          <p:cNvPr id="44" name="Picture 43" descr="A close up of a cell&#10;&#10;AI-generated content may be incorrect.">
            <a:extLst>
              <a:ext uri="{FF2B5EF4-FFF2-40B4-BE49-F238E27FC236}">
                <a16:creationId xmlns:a16="http://schemas.microsoft.com/office/drawing/2014/main" id="{C7FECB8C-F313-619A-85B7-C0DE6D6BA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41" y="2724422"/>
            <a:ext cx="3818494" cy="3459227"/>
          </a:xfrm>
          <a:prstGeom prst="rect">
            <a:avLst/>
          </a:prstGeom>
        </p:spPr>
      </p:pic>
      <p:pic>
        <p:nvPicPr>
          <p:cNvPr id="46" name="Picture 45" descr="A close-up of a cell&#10;&#10;AI-generated content may be incorrect.">
            <a:extLst>
              <a:ext uri="{FF2B5EF4-FFF2-40B4-BE49-F238E27FC236}">
                <a16:creationId xmlns:a16="http://schemas.microsoft.com/office/drawing/2014/main" id="{B84C254E-A00A-1A94-E76D-C58C29064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59" y="2683424"/>
            <a:ext cx="4029075" cy="3514725"/>
          </a:xfrm>
          <a:prstGeom prst="rect">
            <a:avLst/>
          </a:prstGeom>
        </p:spPr>
      </p:pic>
      <p:pic>
        <p:nvPicPr>
          <p:cNvPr id="48" name="Picture 47" descr="A close-up of a cell&#10;&#10;AI-generated content may be incorrect.">
            <a:extLst>
              <a:ext uri="{FF2B5EF4-FFF2-40B4-BE49-F238E27FC236}">
                <a16:creationId xmlns:a16="http://schemas.microsoft.com/office/drawing/2014/main" id="{BC09C101-F097-4245-076C-47064FFA6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78" y="2613023"/>
            <a:ext cx="4377074" cy="3514725"/>
          </a:xfrm>
          <a:prstGeom prst="rect">
            <a:avLst/>
          </a:prstGeom>
        </p:spPr>
      </p:pic>
      <p:pic>
        <p:nvPicPr>
          <p:cNvPr id="50" name="Picture 49" descr="A close-up of a cell&#10;&#10;AI-generated content may be incorrect.">
            <a:extLst>
              <a:ext uri="{FF2B5EF4-FFF2-40B4-BE49-F238E27FC236}">
                <a16:creationId xmlns:a16="http://schemas.microsoft.com/office/drawing/2014/main" id="{65F7EF35-07ED-5869-02FC-443FEA1CE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44" y="2655673"/>
            <a:ext cx="3914775" cy="3457575"/>
          </a:xfrm>
          <a:prstGeom prst="rect">
            <a:avLst/>
          </a:prstGeom>
        </p:spPr>
      </p:pic>
      <p:pic>
        <p:nvPicPr>
          <p:cNvPr id="52" name="Picture 51" descr="A close up of a cell&#10;&#10;AI-generated content may be incorrect.">
            <a:extLst>
              <a:ext uri="{FF2B5EF4-FFF2-40B4-BE49-F238E27FC236}">
                <a16:creationId xmlns:a16="http://schemas.microsoft.com/office/drawing/2014/main" id="{8962A0AB-282B-F695-F64D-146B745276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72" y="2747823"/>
            <a:ext cx="4072749" cy="3470826"/>
          </a:xfrm>
          <a:prstGeom prst="rect">
            <a:avLst/>
          </a:prstGeom>
        </p:spPr>
      </p:pic>
      <p:pic>
        <p:nvPicPr>
          <p:cNvPr id="54" name="Picture 53" descr="A close-up of a cell&#10;&#10;AI-generated content may be incorrect.">
            <a:extLst>
              <a:ext uri="{FF2B5EF4-FFF2-40B4-BE49-F238E27FC236}">
                <a16:creationId xmlns:a16="http://schemas.microsoft.com/office/drawing/2014/main" id="{85A45648-E705-BA23-0F8F-B23CD172E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741" y="2559421"/>
            <a:ext cx="4119174" cy="3638103"/>
          </a:xfrm>
          <a:prstGeom prst="rect">
            <a:avLst/>
          </a:prstGeom>
        </p:spPr>
      </p:pic>
      <p:pic>
        <p:nvPicPr>
          <p:cNvPr id="56" name="Picture 55" descr="A close up of a cell&#10;&#10;AI-generated content may be incorrect.">
            <a:extLst>
              <a:ext uri="{FF2B5EF4-FFF2-40B4-BE49-F238E27FC236}">
                <a16:creationId xmlns:a16="http://schemas.microsoft.com/office/drawing/2014/main" id="{56F371FE-5A87-4937-A643-FA91663AEB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3" y="2662923"/>
            <a:ext cx="4619625" cy="3705225"/>
          </a:xfrm>
          <a:prstGeom prst="rect">
            <a:avLst/>
          </a:prstGeom>
        </p:spPr>
      </p:pic>
      <p:pic>
        <p:nvPicPr>
          <p:cNvPr id="58" name="Picture 57" descr="A close up of a cell&#10;&#10;AI-generated content may be incorrect.">
            <a:extLst>
              <a:ext uri="{FF2B5EF4-FFF2-40B4-BE49-F238E27FC236}">
                <a16:creationId xmlns:a16="http://schemas.microsoft.com/office/drawing/2014/main" id="{C4CEA548-50C3-38C3-1609-EAFB0B12E3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17" y="2655673"/>
            <a:ext cx="4141412" cy="3751763"/>
          </a:xfrm>
          <a:prstGeom prst="rect">
            <a:avLst/>
          </a:prstGeom>
        </p:spPr>
      </p:pic>
      <p:pic>
        <p:nvPicPr>
          <p:cNvPr id="60" name="Picture 59" descr="A close-up of a cell&#10;&#10;AI-generated content may be incorrect.">
            <a:extLst>
              <a:ext uri="{FF2B5EF4-FFF2-40B4-BE49-F238E27FC236}">
                <a16:creationId xmlns:a16="http://schemas.microsoft.com/office/drawing/2014/main" id="{4DCAA175-783A-E698-6EDE-245BE8D16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01" y="2630887"/>
            <a:ext cx="4281469" cy="3734898"/>
          </a:xfrm>
          <a:prstGeom prst="rect">
            <a:avLst/>
          </a:prstGeom>
        </p:spPr>
      </p:pic>
      <p:pic>
        <p:nvPicPr>
          <p:cNvPr id="62" name="Picture 61" descr="A close-up of a cell&#10;&#10;AI-generated content may be incorrect.">
            <a:extLst>
              <a:ext uri="{FF2B5EF4-FFF2-40B4-BE49-F238E27FC236}">
                <a16:creationId xmlns:a16="http://schemas.microsoft.com/office/drawing/2014/main" id="{00166D74-1F5D-1603-EEF9-56DADA93E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90" y="2536288"/>
            <a:ext cx="4228769" cy="3734898"/>
          </a:xfrm>
          <a:prstGeom prst="rect">
            <a:avLst/>
          </a:prstGeom>
        </p:spPr>
      </p:pic>
      <p:pic>
        <p:nvPicPr>
          <p:cNvPr id="64" name="Picture 63" descr="A close up of a cell&#10;&#10;AI-generated content may be incorrect.">
            <a:extLst>
              <a:ext uri="{FF2B5EF4-FFF2-40B4-BE49-F238E27FC236}">
                <a16:creationId xmlns:a16="http://schemas.microsoft.com/office/drawing/2014/main" id="{B55E756B-7665-3A2C-B536-05F9B3D765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90" y="2685346"/>
            <a:ext cx="4619625" cy="3705225"/>
          </a:xfrm>
          <a:prstGeom prst="rect">
            <a:avLst/>
          </a:prstGeom>
        </p:spPr>
      </p:pic>
      <p:pic>
        <p:nvPicPr>
          <p:cNvPr id="66" name="Picture 65" descr="A close up of a cell&#10;&#10;AI-generated content may be incorrect.">
            <a:extLst>
              <a:ext uri="{FF2B5EF4-FFF2-40B4-BE49-F238E27FC236}">
                <a16:creationId xmlns:a16="http://schemas.microsoft.com/office/drawing/2014/main" id="{59959168-AFFA-86A9-6C2B-49ECD4C584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64" y="2623637"/>
            <a:ext cx="4259677" cy="3858901"/>
          </a:xfrm>
          <a:prstGeom prst="rect">
            <a:avLst/>
          </a:prstGeom>
        </p:spPr>
      </p:pic>
      <p:pic>
        <p:nvPicPr>
          <p:cNvPr id="68" name="Picture 67" descr="A close-up of a cell&#10;&#10;AI-generated content may be incorrect.">
            <a:extLst>
              <a:ext uri="{FF2B5EF4-FFF2-40B4-BE49-F238E27FC236}">
                <a16:creationId xmlns:a16="http://schemas.microsoft.com/office/drawing/2014/main" id="{78B1FCE9-C666-2DD2-6ABE-1119C3AFF8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74" y="2575574"/>
            <a:ext cx="4344876" cy="3790211"/>
          </a:xfrm>
          <a:prstGeom prst="rect">
            <a:avLst/>
          </a:prstGeom>
        </p:spPr>
      </p:pic>
      <p:pic>
        <p:nvPicPr>
          <p:cNvPr id="70" name="Picture 69" descr="A close-up of a cell&#10;&#10;AI-generated content may be incorrect.">
            <a:extLst>
              <a:ext uri="{FF2B5EF4-FFF2-40B4-BE49-F238E27FC236}">
                <a16:creationId xmlns:a16="http://schemas.microsoft.com/office/drawing/2014/main" id="{79DEA310-5C1A-28D9-B132-9412DCD67C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06" y="2549186"/>
            <a:ext cx="4171950" cy="3771900"/>
          </a:xfrm>
          <a:prstGeom prst="rect">
            <a:avLst/>
          </a:prstGeom>
        </p:spPr>
      </p:pic>
      <p:pic>
        <p:nvPicPr>
          <p:cNvPr id="72" name="Picture 71" descr="A close-up of a cell&#10;&#10;AI-generated content may be incorrect.">
            <a:extLst>
              <a:ext uri="{FF2B5EF4-FFF2-40B4-BE49-F238E27FC236}">
                <a16:creationId xmlns:a16="http://schemas.microsoft.com/office/drawing/2014/main" id="{CE0A31EC-9BBE-D66A-D370-68D02F64C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47" y="2498924"/>
            <a:ext cx="4369169" cy="3858901"/>
          </a:xfrm>
          <a:prstGeom prst="rect">
            <a:avLst/>
          </a:prstGeom>
        </p:spPr>
      </p:pic>
      <p:pic>
        <p:nvPicPr>
          <p:cNvPr id="76" name="Picture 75" descr="A close up of a crystal&#10;&#10;AI-generated content may be incorrect.">
            <a:extLst>
              <a:ext uri="{FF2B5EF4-FFF2-40B4-BE49-F238E27FC236}">
                <a16:creationId xmlns:a16="http://schemas.microsoft.com/office/drawing/2014/main" id="{F41D1B46-2813-FD05-F545-46B3C80E7A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97" y="2579685"/>
            <a:ext cx="4572000" cy="3581400"/>
          </a:xfrm>
          <a:prstGeom prst="rect">
            <a:avLst/>
          </a:prstGeom>
        </p:spPr>
      </p:pic>
      <p:pic>
        <p:nvPicPr>
          <p:cNvPr id="78" name="Picture 77" descr="A close-up of a cell&#10;&#10;AI-generated content may be incorrect.">
            <a:extLst>
              <a:ext uri="{FF2B5EF4-FFF2-40B4-BE49-F238E27FC236}">
                <a16:creationId xmlns:a16="http://schemas.microsoft.com/office/drawing/2014/main" id="{438BBDB4-896A-92BF-884A-60E50F0E3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90" y="2609137"/>
            <a:ext cx="4479632" cy="3907764"/>
          </a:xfrm>
          <a:prstGeom prst="rect">
            <a:avLst/>
          </a:prstGeom>
        </p:spPr>
      </p:pic>
      <p:pic>
        <p:nvPicPr>
          <p:cNvPr id="74" name="Picture 73" descr="A close up of a cell&#10;&#10;AI-generated content may be incorrect.">
            <a:extLst>
              <a:ext uri="{FF2B5EF4-FFF2-40B4-BE49-F238E27FC236}">
                <a16:creationId xmlns:a16="http://schemas.microsoft.com/office/drawing/2014/main" id="{891A982D-C4CC-1A4B-4029-22A1E230A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68" y="2498924"/>
            <a:ext cx="4235688" cy="3837169"/>
          </a:xfrm>
          <a:prstGeom prst="rect">
            <a:avLst/>
          </a:prstGeom>
        </p:spPr>
      </p:pic>
      <p:pic>
        <p:nvPicPr>
          <p:cNvPr id="80" name="Picture 79" descr="A close-up of a cell&#10;&#10;AI-generated content may be incorrect.">
            <a:extLst>
              <a:ext uri="{FF2B5EF4-FFF2-40B4-BE49-F238E27FC236}">
                <a16:creationId xmlns:a16="http://schemas.microsoft.com/office/drawing/2014/main" id="{E7C47FBF-7F03-251D-F239-55948C1EC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831" y="2636836"/>
            <a:ext cx="4334298" cy="3828103"/>
          </a:xfrm>
          <a:prstGeom prst="rect">
            <a:avLst/>
          </a:prstGeom>
        </p:spPr>
      </p:pic>
      <p:pic>
        <p:nvPicPr>
          <p:cNvPr id="82" name="Picture 81" descr="A close up of a crystal&#10;&#10;AI-generated content may be incorrect.">
            <a:extLst>
              <a:ext uri="{FF2B5EF4-FFF2-40B4-BE49-F238E27FC236}">
                <a16:creationId xmlns:a16="http://schemas.microsoft.com/office/drawing/2014/main" id="{6108822A-C517-1AE1-EB11-E610FDD873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08" y="2531847"/>
            <a:ext cx="4730074" cy="3705225"/>
          </a:xfrm>
          <a:prstGeom prst="rect">
            <a:avLst/>
          </a:prstGeom>
        </p:spPr>
      </p:pic>
      <p:pic>
        <p:nvPicPr>
          <p:cNvPr id="84" name="Picture 83" descr="A close-up of a cell&#10;&#10;AI-generated content may be incorrect.">
            <a:extLst>
              <a:ext uri="{FF2B5EF4-FFF2-40B4-BE49-F238E27FC236}">
                <a16:creationId xmlns:a16="http://schemas.microsoft.com/office/drawing/2014/main" id="{D0FCF2D6-98A8-D5FE-D258-BF128DB305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58" y="2539609"/>
            <a:ext cx="4519943" cy="3942929"/>
          </a:xfrm>
          <a:prstGeom prst="rect">
            <a:avLst/>
          </a:prstGeom>
        </p:spPr>
      </p:pic>
      <p:pic>
        <p:nvPicPr>
          <p:cNvPr id="86" name="Picture 85" descr="A close-up of a cell&#10;&#10;AI-generated content may be incorrect.">
            <a:extLst>
              <a:ext uri="{FF2B5EF4-FFF2-40B4-BE49-F238E27FC236}">
                <a16:creationId xmlns:a16="http://schemas.microsoft.com/office/drawing/2014/main" id="{65930B5F-79B3-331C-42B9-7C2D99D2D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677" y="2546436"/>
            <a:ext cx="4694738" cy="3769804"/>
          </a:xfrm>
          <a:prstGeom prst="rect">
            <a:avLst/>
          </a:prstGeom>
        </p:spPr>
      </p:pic>
      <p:pic>
        <p:nvPicPr>
          <p:cNvPr id="88" name="Picture 87" descr="A close up of a cell&#10;&#10;AI-generated content may be incorrect.">
            <a:extLst>
              <a:ext uri="{FF2B5EF4-FFF2-40B4-BE49-F238E27FC236}">
                <a16:creationId xmlns:a16="http://schemas.microsoft.com/office/drawing/2014/main" id="{5C2CF7E8-C80F-1CAF-AB73-67B93F830E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14" y="2540998"/>
            <a:ext cx="4176701" cy="3783732"/>
          </a:xfrm>
          <a:prstGeom prst="rect">
            <a:avLst/>
          </a:prstGeom>
        </p:spPr>
      </p:pic>
      <p:pic>
        <p:nvPicPr>
          <p:cNvPr id="90" name="Picture 89" descr="A close-up of a cell&#10;&#10;AI-generated content may be incorrect.">
            <a:extLst>
              <a:ext uri="{FF2B5EF4-FFF2-40B4-BE49-F238E27FC236}">
                <a16:creationId xmlns:a16="http://schemas.microsoft.com/office/drawing/2014/main" id="{B9A49D94-3F3B-C3B4-10FD-476A1B2F8F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47" y="2540998"/>
            <a:ext cx="4897593" cy="3907764"/>
          </a:xfrm>
          <a:prstGeom prst="rect">
            <a:avLst/>
          </a:prstGeom>
        </p:spPr>
      </p:pic>
      <p:pic>
        <p:nvPicPr>
          <p:cNvPr id="92" name="Picture 91" descr="A close-up of a cell&#10;&#10;AI-generated content may be incorrect.">
            <a:extLst>
              <a:ext uri="{FF2B5EF4-FFF2-40B4-BE49-F238E27FC236}">
                <a16:creationId xmlns:a16="http://schemas.microsoft.com/office/drawing/2014/main" id="{C4106FE1-583A-0D02-B7FD-60750F7B5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64" y="2557058"/>
            <a:ext cx="4376353" cy="38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4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6FA67979EDB646BA3AA0A70D092A93" ma:contentTypeVersion="14" ma:contentTypeDescription="Create a new document." ma:contentTypeScope="" ma:versionID="fcea9670ab1757ec860791d28239c17c">
  <xsd:schema xmlns:xsd="http://www.w3.org/2001/XMLSchema" xmlns:xs="http://www.w3.org/2001/XMLSchema" xmlns:p="http://schemas.microsoft.com/office/2006/metadata/properties" xmlns:ns2="31c431eb-54b3-4545-9269-5b22daa838d0" xmlns:ns3="2450a831-3a9d-4e0b-bbb4-d40fb62fbd2b" targetNamespace="http://schemas.microsoft.com/office/2006/metadata/properties" ma:root="true" ma:fieldsID="6df01318a0278ec7cd87c62a9b8a26a5" ns2:_="" ns3:_="">
    <xsd:import namespace="31c431eb-54b3-4545-9269-5b22daa838d0"/>
    <xsd:import namespace="2450a831-3a9d-4e0b-bbb4-d40fb62fbd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431eb-54b3-4545-9269-5b22daa838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507c90d-3ac7-4967-848a-ba06276b17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0a831-3a9d-4e0b-bbb4-d40fb62fbd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75ce11c-d02f-40ec-8f76-7526cc2768bc}" ma:internalName="TaxCatchAll" ma:showField="CatchAllData" ma:web="763d36da-bfa3-47c3-90c1-13f8ff790d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c431eb-54b3-4545-9269-5b22daa838d0">
      <Terms xmlns="http://schemas.microsoft.com/office/infopath/2007/PartnerControls"/>
    </lcf76f155ced4ddcb4097134ff3c332f>
    <TaxCatchAll xmlns="2450a831-3a9d-4e0b-bbb4-d40fb62fbd2b" xsi:nil="true"/>
  </documentManagement>
</p:properties>
</file>

<file path=customXml/itemProps1.xml><?xml version="1.0" encoding="utf-8"?>
<ds:datastoreItem xmlns:ds="http://schemas.openxmlformats.org/officeDocument/2006/customXml" ds:itemID="{8A48C699-683C-4A9C-BD87-560E3543B6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c431eb-54b3-4545-9269-5b22daa838d0"/>
    <ds:schemaRef ds:uri="2450a831-3a9d-4e0b-bbb4-d40fb62fbd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86C441-5C30-4702-937C-D1CB00BD49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615AAA-C8EB-4DE9-8F62-41924C14406E}">
  <ds:schemaRefs>
    <ds:schemaRef ds:uri="http://schemas.microsoft.com/office/2006/metadata/properties"/>
    <ds:schemaRef ds:uri="http://schemas.microsoft.com/office/infopath/2007/PartnerControls"/>
    <ds:schemaRef ds:uri="31c431eb-54b3-4545-9269-5b22daa838d0"/>
    <ds:schemaRef ds:uri="2450a831-3a9d-4e0b-bbb4-d40fb62fbd2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263</Words>
  <Application>Microsoft Macintosh PowerPoint</Application>
  <PresentationFormat>Widescreen</PresentationFormat>
  <Paragraphs>45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 for teachers</vt:lpstr>
      <vt:lpstr>PowerPoint Presentation</vt:lpstr>
    </vt:vector>
  </TitlesOfParts>
  <Company>University of Aberdeen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Schofield, Dr James E.</dc:creator>
  <cp:lastModifiedBy>Vergunst, Jo</cp:lastModifiedBy>
  <cp:revision>39</cp:revision>
  <dcterms:created xsi:type="dcterms:W3CDTF">2022-05-03T12:21:28Z</dcterms:created>
  <dcterms:modified xsi:type="dcterms:W3CDTF">2026-01-29T11:50:03Z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0x010100006FA67979EDB646BA3AA0A70D092A93</vt:lpwstr>
  </property>
  <property fmtid="{D5CDD505-2E9C-101B-9397-08002B2CF9AE}" pid="3" name="MediaServiceImageTags">
    <vt:lpwstr/>
  </property>
</Properties>
</file>